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000" b="1" u="none" dirty="0" err="1" smtClean="0"/>
            <a:t>استراتيجات</a:t>
          </a:r>
          <a:r>
            <a:rPr lang="ar-EG" sz="2000" b="1" u="none" dirty="0" smtClean="0"/>
            <a:t> صناعة النجاح</a:t>
          </a:r>
          <a:endParaRPr lang="ar-SA" sz="2000" b="1" u="none" dirty="0"/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الخرائط الذهنية</a:t>
          </a:r>
          <a:endParaRPr lang="ar-SA" sz="2000" b="1" dirty="0"/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قوة الذاكرة والتذكر</a:t>
          </a:r>
          <a:endParaRPr lang="ar-SA" sz="2000" b="1" dirty="0"/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D29E24FC-05D5-4E97-98C7-54323AD0F0B5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EG" sz="1600" b="1" dirty="0" smtClean="0">
              <a:latin typeface="Times New Roman" pitchFamily="18" charset="0"/>
              <a:cs typeface="Arial"/>
            </a:rPr>
            <a:t>التفكير الإيجابي </a:t>
          </a:r>
          <a:r>
            <a:rPr lang="ar-EG" sz="1600" b="1" dirty="0" err="1" smtClean="0">
              <a:latin typeface="Times New Roman" pitchFamily="18" charset="0"/>
              <a:cs typeface="Arial"/>
            </a:rPr>
            <a:t>والابداعى</a:t>
          </a:r>
          <a:endParaRPr lang="ar-SA" sz="1600" b="1" dirty="0"/>
        </a:p>
      </dgm:t>
    </dgm:pt>
    <dgm:pt modelId="{7D0F9F06-850F-4690-AA3C-60913BB36118}" type="par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75A502E1-7EE8-4F8E-9976-255DDCA81AE7}" type="sib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A35EFABB-B9D2-4919-85F1-53BA01469B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فن إدارة الوقت </a:t>
          </a:r>
          <a:endParaRPr lang="ar-SA" sz="2000" b="1" dirty="0"/>
        </a:p>
      </dgm:t>
    </dgm:pt>
    <dgm:pt modelId="{A606C441-B048-4EAC-8100-894542E162F4}" type="par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70B1E4D-2153-4AE7-8099-3509FB0685D8}" type="sib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5" custRadScaleRad="95529" custRadScaleInc="196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DE290-021F-4F3C-B173-582D126FA912}" type="pres">
      <dgm:prSet presAssocID="{D29E24FC-05D5-4E97-98C7-54323AD0F0B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FEDD57-9110-45D1-99D7-D20EFCFD28B4}" type="pres">
      <dgm:prSet presAssocID="{A35EFABB-B9D2-4919-85F1-53BA01469B1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905999D-F79E-45FB-9253-F75674281729}" srcId="{683FD8ED-3092-40E8-BB3C-F36A310A3877}" destId="{D29E24FC-05D5-4E97-98C7-54323AD0F0B5}" srcOrd="3" destOrd="0" parTransId="{7D0F9F06-850F-4690-AA3C-60913BB36118}" sibTransId="{75A502E1-7EE8-4F8E-9976-255DDCA81AE7}"/>
    <dgm:cxn modelId="{A5A9B005-9AA9-4629-9EF8-73AEC3D11E2A}" type="presOf" srcId="{E2F200B1-BFB1-4055-BB5F-BAE852DBF4F3}" destId="{823B69D6-EABD-44B8-B557-A4445BE9D858}" srcOrd="0" destOrd="0" presId="urn:microsoft.com/office/officeart/2005/8/layout/cycle3"/>
    <dgm:cxn modelId="{2AE6A408-0586-4E44-AF6F-57320F6B17BD}" type="presOf" srcId="{A35EFABB-B9D2-4919-85F1-53BA01469B13}" destId="{96FEDD57-9110-45D1-99D7-D20EFCFD28B4}" srcOrd="0" destOrd="0" presId="urn:microsoft.com/office/officeart/2005/8/layout/cycle3"/>
    <dgm:cxn modelId="{8993D3BD-6ED2-4787-8D12-F91C8EBF2CE0}" type="presOf" srcId="{7D156077-FC48-4E00-9279-C0DCC50C887C}" destId="{E23CECA5-6803-41F7-B47F-C091F357DDED}" srcOrd="0" destOrd="0" presId="urn:microsoft.com/office/officeart/2005/8/layout/cycle3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4932C1B6-B2CE-4A32-A719-B07DAF563202}" type="presOf" srcId="{D29E24FC-05D5-4E97-98C7-54323AD0F0B5}" destId="{EF6DE290-021F-4F3C-B173-582D126FA912}" srcOrd="0" destOrd="0" presId="urn:microsoft.com/office/officeart/2005/8/layout/cycle3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1475A4F8-0E04-45A0-BF96-40059CD2D8F0}" type="presOf" srcId="{F611D78A-9E2D-4971-9E73-7AC2581DFC51}" destId="{626E7E74-A943-41F9-92A5-6B86187D0915}" srcOrd="0" destOrd="0" presId="urn:microsoft.com/office/officeart/2005/8/layout/cycle3"/>
    <dgm:cxn modelId="{C20DC1DD-A392-4E13-91FC-70F3B80A927A}" type="presOf" srcId="{4299C8C0-9EFE-4B56-B3A8-6441731A43E1}" destId="{E4FC657D-04EC-4527-ACE7-2542C82D4137}" srcOrd="0" destOrd="0" presId="urn:microsoft.com/office/officeart/2005/8/layout/cycle3"/>
    <dgm:cxn modelId="{68640301-82ED-4A71-B407-68C7EB60BC9A}" srcId="{683FD8ED-3092-40E8-BB3C-F36A310A3877}" destId="{A35EFABB-B9D2-4919-85F1-53BA01469B13}" srcOrd="4" destOrd="0" parTransId="{A606C441-B048-4EAC-8100-894542E162F4}" sibTransId="{670B1E4D-2153-4AE7-8099-3509FB0685D8}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D10D8DA3-A266-4A91-AFC5-D8A8980B6165}" type="presOf" srcId="{683FD8ED-3092-40E8-BB3C-F36A310A3877}" destId="{63FC5469-9CCB-4523-AE5E-3D72808BB6D2}" srcOrd="0" destOrd="0" presId="urn:microsoft.com/office/officeart/2005/8/layout/cycle3"/>
    <dgm:cxn modelId="{B5914472-7B1B-4247-9A82-52064F464A56}" type="presParOf" srcId="{63FC5469-9CCB-4523-AE5E-3D72808BB6D2}" destId="{14351B7A-7FA0-4103-8B91-E9F1416A4BDE}" srcOrd="0" destOrd="0" presId="urn:microsoft.com/office/officeart/2005/8/layout/cycle3"/>
    <dgm:cxn modelId="{B49B7799-8C21-4881-8B58-836E847B3709}" type="presParOf" srcId="{14351B7A-7FA0-4103-8B91-E9F1416A4BDE}" destId="{E23CECA5-6803-41F7-B47F-C091F357DDED}" srcOrd="0" destOrd="0" presId="urn:microsoft.com/office/officeart/2005/8/layout/cycle3"/>
    <dgm:cxn modelId="{37438E3A-6846-4536-8FFF-2A4AAEA17675}" type="presParOf" srcId="{14351B7A-7FA0-4103-8B91-E9F1416A4BDE}" destId="{823B69D6-EABD-44B8-B557-A4445BE9D858}" srcOrd="1" destOrd="0" presId="urn:microsoft.com/office/officeart/2005/8/layout/cycle3"/>
    <dgm:cxn modelId="{0E47597D-D586-4181-9164-B3AA7B8F2A33}" type="presParOf" srcId="{14351B7A-7FA0-4103-8B91-E9F1416A4BDE}" destId="{E4FC657D-04EC-4527-ACE7-2542C82D4137}" srcOrd="2" destOrd="0" presId="urn:microsoft.com/office/officeart/2005/8/layout/cycle3"/>
    <dgm:cxn modelId="{27E13FA5-9794-4D4C-BC22-E5EA06841A81}" type="presParOf" srcId="{14351B7A-7FA0-4103-8B91-E9F1416A4BDE}" destId="{626E7E74-A943-41F9-92A5-6B86187D0915}" srcOrd="3" destOrd="0" presId="urn:microsoft.com/office/officeart/2005/8/layout/cycle3"/>
    <dgm:cxn modelId="{FE439062-3520-4701-8D38-15684F45FBF9}" type="presParOf" srcId="{14351B7A-7FA0-4103-8B91-E9F1416A4BDE}" destId="{EF6DE290-021F-4F3C-B173-582D126FA912}" srcOrd="4" destOrd="0" presId="urn:microsoft.com/office/officeart/2005/8/layout/cycle3"/>
    <dgm:cxn modelId="{785E7F11-076D-4D9E-AECE-B683A298D167}" type="presParOf" srcId="{14351B7A-7FA0-4103-8B91-E9F1416A4BDE}" destId="{96FEDD57-9110-45D1-99D7-D20EFCFD28B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813049" y="152991"/>
          <a:ext cx="5841501" cy="5841501"/>
        </a:xfrm>
        <a:prstGeom prst="circularArrow">
          <a:avLst>
            <a:gd name="adj1" fmla="val 5544"/>
            <a:gd name="adj2" fmla="val 330680"/>
            <a:gd name="adj3" fmla="val 13782648"/>
            <a:gd name="adj4" fmla="val 1738187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370087" y="189172"/>
          <a:ext cx="2727424" cy="1363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u="none" kern="1200" dirty="0" err="1" smtClean="0"/>
            <a:t>استراتيجات</a:t>
          </a:r>
          <a:r>
            <a:rPr lang="ar-EG" sz="2000" b="1" u="none" kern="1200" dirty="0" smtClean="0"/>
            <a:t> صناعة النجاح</a:t>
          </a:r>
          <a:endParaRPr lang="ar-SA" sz="2000" b="1" u="none" kern="1200" dirty="0"/>
        </a:p>
      </dsp:txBody>
      <dsp:txXfrm>
        <a:off x="2370087" y="189172"/>
        <a:ext cx="2727424" cy="1363712"/>
      </dsp:txXfrm>
    </dsp:sp>
    <dsp:sp modelId="{E4FC657D-04EC-4527-ACE7-2542C82D4137}">
      <dsp:nvSpPr>
        <dsp:cNvPr id="0" name=""/>
        <dsp:cNvSpPr/>
      </dsp:nvSpPr>
      <dsp:spPr>
        <a:xfrm>
          <a:off x="4735711" y="2422033"/>
          <a:ext cx="2727424" cy="136371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الخرائط الذهنية</a:t>
          </a:r>
          <a:endParaRPr lang="ar-SA" sz="2000" b="1" kern="1200" dirty="0"/>
        </a:p>
      </dsp:txBody>
      <dsp:txXfrm>
        <a:off x="4735711" y="2422033"/>
        <a:ext cx="2727424" cy="1363712"/>
      </dsp:txXfrm>
    </dsp:sp>
    <dsp:sp modelId="{626E7E74-A943-41F9-92A5-6B86187D0915}">
      <dsp:nvSpPr>
        <dsp:cNvPr id="0" name=""/>
        <dsp:cNvSpPr/>
      </dsp:nvSpPr>
      <dsp:spPr>
        <a:xfrm>
          <a:off x="3834287" y="4695515"/>
          <a:ext cx="2727424" cy="136371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قوة الذاكرة والتذكر</a:t>
          </a:r>
          <a:endParaRPr lang="ar-SA" sz="2000" b="1" kern="1200" dirty="0"/>
        </a:p>
      </dsp:txBody>
      <dsp:txXfrm>
        <a:off x="3834287" y="4695515"/>
        <a:ext cx="2727424" cy="1363712"/>
      </dsp:txXfrm>
    </dsp:sp>
    <dsp:sp modelId="{EF6DE290-021F-4F3C-B173-582D126FA912}">
      <dsp:nvSpPr>
        <dsp:cNvPr id="0" name=""/>
        <dsp:cNvSpPr/>
      </dsp:nvSpPr>
      <dsp:spPr>
        <a:xfrm>
          <a:off x="905888" y="4695515"/>
          <a:ext cx="2727424" cy="136371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latin typeface="Times New Roman" pitchFamily="18" charset="0"/>
              <a:cs typeface="Arial"/>
            </a:rPr>
            <a:t>التفكير الإيجابي </a:t>
          </a:r>
          <a:r>
            <a:rPr lang="ar-EG" sz="1600" b="1" kern="1200" dirty="0" err="1" smtClean="0">
              <a:latin typeface="Times New Roman" pitchFamily="18" charset="0"/>
              <a:cs typeface="Arial"/>
            </a:rPr>
            <a:t>والابداعى</a:t>
          </a:r>
          <a:endParaRPr lang="ar-SA" sz="1600" b="1" kern="1200" dirty="0"/>
        </a:p>
      </dsp:txBody>
      <dsp:txXfrm>
        <a:off x="905888" y="4695515"/>
        <a:ext cx="2727424" cy="1363712"/>
      </dsp:txXfrm>
    </dsp:sp>
    <dsp:sp modelId="{96FEDD57-9110-45D1-99D7-D20EFCFD28B4}">
      <dsp:nvSpPr>
        <dsp:cNvPr id="0" name=""/>
        <dsp:cNvSpPr/>
      </dsp:nvSpPr>
      <dsp:spPr>
        <a:xfrm>
          <a:off x="962" y="1910442"/>
          <a:ext cx="2727424" cy="136371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فن إدارة الوقت </a:t>
          </a:r>
          <a:endParaRPr lang="ar-SA" sz="2000" b="1" kern="1200" dirty="0"/>
        </a:p>
      </dsp:txBody>
      <dsp:txXfrm>
        <a:off x="962" y="1910442"/>
        <a:ext cx="2727424" cy="136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BEF7-C1B8-47BA-88FE-591ABFAA193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BE81-4B05-4794-83CC-881D48D92C2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:\新模板\蓝色的S\未标题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E:\新模板\蓝色的S\未标题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E:\新模板\蓝色的S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E:\新模板\蓝色的S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E:\新模板\蓝色的S\未标题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2204837" y="1885950"/>
            <a:ext cx="5359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 eaLnBrk="1" hangingPunct="1"/>
            <a:r>
              <a:rPr lang="ar-EG" altLang="zh-CN" sz="5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مهارات التفوق </a:t>
            </a:r>
            <a:r>
              <a:rPr lang="ar-EG" altLang="zh-CN" sz="5400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الدراسى</a:t>
            </a:r>
            <a:endParaRPr lang="zh-CN" altLang="en-US" sz="5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أنت نفسك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أن ما تضغه في ذهنك سواء كان سلبياً أو إيجابياً ستتجنيه في النهاية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14" y="2132856"/>
            <a:ext cx="3779068" cy="38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338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149850" y="-100966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الاتفاقيات</a:t>
            </a:r>
            <a:endParaRPr lang="zh-CN" altLang="en-US" sz="32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68144" y="1691640"/>
            <a:ext cx="3024336" cy="655320"/>
            <a:chOff x="0" y="0"/>
            <a:chExt cx="6562727" cy="5461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0" y="7640"/>
              <a:ext cx="656272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الابتسامة طوال الوقت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8145" y="2737486"/>
            <a:ext cx="3024335" cy="655320"/>
            <a:chOff x="0" y="0"/>
            <a:chExt cx="6562725" cy="54610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65091" y="7439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تقبل جميع </a:t>
              </a:r>
              <a:r>
                <a:rPr lang="ar-EG" altLang="zh-CN" sz="20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الآراء </a:t>
              </a: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بصدر رحب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868145" y="3785236"/>
            <a:ext cx="3024335" cy="655320"/>
            <a:chOff x="0" y="0"/>
            <a:chExt cx="6562725" cy="546100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5091" y="65364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المحمول مغلق 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868145" y="4831080"/>
            <a:ext cx="3024335" cy="655320"/>
            <a:chOff x="0" y="0"/>
            <a:chExt cx="6562725" cy="546100"/>
          </a:xfrm>
        </p:grpSpPr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5091" y="5792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المحافظة على الانظباط </a:t>
              </a: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259632" y="1708070"/>
            <a:ext cx="2952328" cy="655320"/>
            <a:chOff x="0" y="0"/>
            <a:chExt cx="6562727" cy="546100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7640"/>
              <a:ext cx="656272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التفاعل مع المجموعة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1259632" y="2753916"/>
            <a:ext cx="2952327" cy="655320"/>
            <a:chOff x="0" y="0"/>
            <a:chExt cx="6562725" cy="546100"/>
          </a:xfrm>
        </p:grpSpPr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5091" y="7439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تنفيذ جميع التمارين</a:t>
              </a: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1259632" y="3801666"/>
            <a:ext cx="2952327" cy="655320"/>
            <a:chOff x="0" y="0"/>
            <a:chExt cx="6562725" cy="546100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65091" y="65364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تقبل قرارات المدرب </a:t>
              </a:r>
            </a:p>
          </p:txBody>
        </p:sp>
      </p:grp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1259632" y="4847510"/>
            <a:ext cx="2952327" cy="655320"/>
            <a:chOff x="0" y="0"/>
            <a:chExt cx="6562725" cy="546100"/>
          </a:xfrm>
        </p:grpSpPr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5091" y="5792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الحب بين المجموعات</a:t>
              </a:r>
            </a:p>
          </p:txBody>
        </p:sp>
      </p:grpSp>
      <p:pic>
        <p:nvPicPr>
          <p:cNvPr id="41" name="Picture 2" descr="F:\دينى\work\صور\kid-s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6348"/>
            <a:ext cx="1302880" cy="77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50807"/>
            <a:ext cx="1229050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736" y="3793807"/>
            <a:ext cx="1143000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:\دينى\work\صور\imagت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818" y="4898707"/>
            <a:ext cx="1155607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6" y="1481984"/>
            <a:ext cx="1107160" cy="89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F:\دينى\work\صور\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524" y="2624985"/>
            <a:ext cx="1295400" cy="89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F:\دينى\work\صور\8484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6" y="3773909"/>
            <a:ext cx="1107160" cy="91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70" y="4872336"/>
            <a:ext cx="1045652" cy="80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2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08992520"/>
              </p:ext>
            </p:extLst>
          </p:nvPr>
        </p:nvGraphicFramePr>
        <p:xfrm>
          <a:off x="762000" y="30480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149850" y="-100965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محاور الدورة</a:t>
            </a:r>
          </a:p>
        </p:txBody>
      </p:sp>
    </p:spTree>
    <p:extLst>
      <p:ext uri="{BB962C8B-B14F-4D97-AF65-F5344CB8AC3E}">
        <p14:creationId xmlns:p14="http://schemas.microsoft.com/office/powerpoint/2010/main" xmlns="" val="223348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809625" y="2228850"/>
            <a:ext cx="7524750" cy="2817496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914400" y="2057401"/>
            <a:ext cx="7315200" cy="2853690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1081089" y="2996566"/>
            <a:ext cx="698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قوة التحكم في الذات</a:t>
            </a:r>
            <a:endParaRPr lang="zh-CN" altLang="en-US" sz="4800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752475" y="3358516"/>
            <a:ext cx="7639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9" y="3084196"/>
            <a:ext cx="7489825" cy="622934"/>
            <a:chOff x="0" y="-37207"/>
            <a:chExt cx="6432551" cy="519807"/>
          </a:xfrm>
        </p:grpSpPr>
        <p:sp>
          <p:nvSpPr>
            <p:cNvPr id="512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5126" name="Rectangle 13"/>
            <p:cNvSpPr>
              <a:spLocks noChangeArrowheads="1"/>
            </p:cNvSpPr>
            <p:nvPr/>
          </p:nvSpPr>
          <p:spPr bwMode="auto">
            <a:xfrm>
              <a:off x="1" y="-37207"/>
              <a:ext cx="6432550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>
                  <a:solidFill>
                    <a:schemeClr val="bg1"/>
                  </a:solidFill>
                </a:rPr>
                <a:t>أنت اليوم حيث أوصلتك أفكارك ، وستكون غذاً حيث تأخذك أفكارك 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5149850" y="-100966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التحدث مع الذات </a:t>
            </a:r>
            <a:endParaRPr lang="zh-CN" altLang="en-US" sz="32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79505"/>
            <a:ext cx="3082230" cy="18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الوالدين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9" y="1986677"/>
            <a:ext cx="4564261" cy="2133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أنه في خلال الـ 18 سنة الأولي من عمرنا وعلي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فتراض نشأتنا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في عائلة ايجابية لحد معقول يكون قد قيل لنا أكثر من 148000 مرة كلمة لا 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أو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لا تعمل ذلك ، وعدد الرسائل الإيجابية فقط 400 مرة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83969" y="4406145"/>
            <a:ext cx="4564261" cy="1787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عندما نبلغ السابعة من عمرنا يكون أكثر من 90% من قيمتنا قد تخزين في عقولنا ، 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 وعندما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نبلغ سن 21 تكون جيع قيمنا قد اكتملت واستقرت في عقولنا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68" y="2537222"/>
            <a:ext cx="3077220" cy="316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المدرسة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برمجة سلبية من خلال قول مدرس لك أل يمكنك فهم اي شيء أبداً 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52" y="2391698"/>
            <a:ext cx="3290922" cy="2968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93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الأصدقاء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العمر من 8 – 15 سنة هي فترة الاقتداء بالأخرين وتقليد السلوك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2219266"/>
            <a:ext cx="3067050" cy="299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2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الإعلام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قامت مغنية مشهورة بارتداء زى معين في نفس الأسبوع كانت 50 ألف فتاة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ترتدي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مثلها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2230070"/>
            <a:ext cx="28956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106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عرض على الشاشة (3:4)‏</PresentationFormat>
  <Paragraphs>35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2018-12-29T19:31:35Z</dcterms:created>
  <dcterms:modified xsi:type="dcterms:W3CDTF">2018-12-29T19:32:06Z</dcterms:modified>
</cp:coreProperties>
</file>