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46" d="100"/>
          <a:sy n="46" d="100"/>
        </p:scale>
        <p:origin x="-30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37.png"/></Relationships>
</file>

<file path=ppt/diagrams/_rels/data2.xml.rels><?xml version="1.0" encoding="UTF-8" standalone="yes"?>
<Relationships xmlns="http://schemas.openxmlformats.org/package/2006/relationships"><Relationship Id="rId1" Type="http://schemas.openxmlformats.org/officeDocument/2006/relationships/image" Target="../media/image3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419C58-518A-42D6-8C6E-704B01322DD9}" type="doc">
      <dgm:prSet loTypeId="urn:microsoft.com/office/officeart/2008/layout/AlternatingPictureCircles" loCatId="picture" qsTypeId="urn:microsoft.com/office/officeart/2005/8/quickstyle/simple1" qsCatId="simple" csTypeId="urn:microsoft.com/office/officeart/2005/8/colors/colorful5" csCatId="colorful" phldr="1"/>
      <dgm:spPr/>
      <dgm:t>
        <a:bodyPr/>
        <a:lstStyle/>
        <a:p>
          <a:pPr rtl="1"/>
          <a:endParaRPr lang="ar-EG"/>
        </a:p>
      </dgm:t>
    </dgm:pt>
    <dgm:pt modelId="{FF524F7B-D789-4D38-A5A6-76F5DD74DA2F}">
      <dgm:prSet phldrT="[Text]"/>
      <dgm:spPr/>
      <dgm:t>
        <a:bodyPr/>
        <a:lstStyle/>
        <a:p>
          <a:pPr rtl="1"/>
          <a:r>
            <a:rPr lang="ar-SA" b="1" dirty="0" smtClean="0"/>
            <a:t>تعريف الذات</a:t>
          </a:r>
          <a:endParaRPr lang="ar-EG" dirty="0"/>
        </a:p>
      </dgm:t>
    </dgm:pt>
    <dgm:pt modelId="{0D0D32A2-64E2-43A3-BB27-F909F48AEBFF}" type="parTrans" cxnId="{255EDC78-E7B7-4816-816A-9FF3965C4B53}">
      <dgm:prSet/>
      <dgm:spPr/>
      <dgm:t>
        <a:bodyPr/>
        <a:lstStyle/>
        <a:p>
          <a:pPr rtl="1"/>
          <a:endParaRPr lang="ar-EG"/>
        </a:p>
      </dgm:t>
    </dgm:pt>
    <dgm:pt modelId="{4C0578D1-C95F-4A40-8DD8-8C04B3B756D1}" type="sibTrans" cxnId="{255EDC78-E7B7-4816-816A-9FF3965C4B53}">
      <dgm:prSet/>
      <dgm:spPr/>
      <dgm:t>
        <a:bodyPr/>
        <a:lstStyle/>
        <a:p>
          <a:pPr rtl="1"/>
          <a:endParaRPr lang="ar-EG"/>
        </a:p>
      </dgm:t>
    </dgm:pt>
    <dgm:pt modelId="{D18363BB-A723-441D-A312-E4303F814F91}" type="pres">
      <dgm:prSet presAssocID="{F5419C58-518A-42D6-8C6E-704B01322DD9}" presName="Name0" presStyleCnt="0">
        <dgm:presLayoutVars>
          <dgm:chMax/>
          <dgm:chPref/>
          <dgm:dir/>
        </dgm:presLayoutVars>
      </dgm:prSet>
      <dgm:spPr/>
      <dgm:t>
        <a:bodyPr/>
        <a:lstStyle/>
        <a:p>
          <a:pPr rtl="1"/>
          <a:endParaRPr lang="ar-EG"/>
        </a:p>
      </dgm:t>
    </dgm:pt>
    <dgm:pt modelId="{D830ADCD-A655-42A7-AE6B-E53E553206D0}" type="pres">
      <dgm:prSet presAssocID="{FF524F7B-D789-4D38-A5A6-76F5DD74DA2F}" presName="composite" presStyleCnt="0"/>
      <dgm:spPr/>
    </dgm:pt>
    <dgm:pt modelId="{CD9D0425-DAA2-4704-AAD6-5490DE744D68}" type="pres">
      <dgm:prSet presAssocID="{FF524F7B-D789-4D38-A5A6-76F5DD74DA2F}" presName="Accent" presStyleLbl="alignNode1" presStyleIdx="0" presStyleCnt="1">
        <dgm:presLayoutVars>
          <dgm:chMax val="0"/>
          <dgm:chPref val="0"/>
        </dgm:presLayoutVars>
      </dgm:prSet>
      <dgm:spPr/>
    </dgm:pt>
    <dgm:pt modelId="{C4179DE5-6A3D-4254-AFFA-8A7A06E77845}" type="pres">
      <dgm:prSet presAssocID="{FF524F7B-D789-4D38-A5A6-76F5DD74DA2F}" presName="Image" presStyleLbl="bgImgPlace1" presStyleIdx="0" presStyleCnt="1">
        <dgm:presLayoutVars>
          <dgm:chMax val="0"/>
          <dgm:chPref val="0"/>
          <dgm:bulletEnabled val="1"/>
        </dgm:presLayoutVars>
      </dgm:prSet>
      <dgm:spPr>
        <a:blipFill rotWithShape="1">
          <a:blip xmlns:r="http://schemas.openxmlformats.org/officeDocument/2006/relationships" r:embed="rId1"/>
          <a:stretch>
            <a:fillRect/>
          </a:stretch>
        </a:blipFill>
      </dgm:spPr>
    </dgm:pt>
    <dgm:pt modelId="{50BBD94E-E67F-4FF9-8E41-8AF7CC32ED7A}" type="pres">
      <dgm:prSet presAssocID="{FF524F7B-D789-4D38-A5A6-76F5DD74DA2F}" presName="Parent" presStyleLbl="fgAccFollowNode1" presStyleIdx="0" presStyleCnt="1">
        <dgm:presLayoutVars>
          <dgm:chMax val="0"/>
          <dgm:chPref val="0"/>
          <dgm:bulletEnabled val="1"/>
        </dgm:presLayoutVars>
      </dgm:prSet>
      <dgm:spPr/>
      <dgm:t>
        <a:bodyPr/>
        <a:lstStyle/>
        <a:p>
          <a:pPr rtl="1"/>
          <a:endParaRPr lang="ar-EG"/>
        </a:p>
      </dgm:t>
    </dgm:pt>
    <dgm:pt modelId="{D5F1E1FF-444C-4BFD-80C7-C78691532EC8}" type="pres">
      <dgm:prSet presAssocID="{FF524F7B-D789-4D38-A5A6-76F5DD74DA2F}" presName="Space" presStyleCnt="0">
        <dgm:presLayoutVars>
          <dgm:chMax val="0"/>
          <dgm:chPref val="0"/>
        </dgm:presLayoutVars>
      </dgm:prSet>
      <dgm:spPr/>
    </dgm:pt>
  </dgm:ptLst>
  <dgm:cxnLst>
    <dgm:cxn modelId="{255EDC78-E7B7-4816-816A-9FF3965C4B53}" srcId="{F5419C58-518A-42D6-8C6E-704B01322DD9}" destId="{FF524F7B-D789-4D38-A5A6-76F5DD74DA2F}" srcOrd="0" destOrd="0" parTransId="{0D0D32A2-64E2-43A3-BB27-F909F48AEBFF}" sibTransId="{4C0578D1-C95F-4A40-8DD8-8C04B3B756D1}"/>
    <dgm:cxn modelId="{DF25C852-8C97-47F7-92A7-2773E8165B84}" type="presOf" srcId="{FF524F7B-D789-4D38-A5A6-76F5DD74DA2F}" destId="{50BBD94E-E67F-4FF9-8E41-8AF7CC32ED7A}" srcOrd="0" destOrd="0" presId="urn:microsoft.com/office/officeart/2008/layout/AlternatingPictureCircles"/>
    <dgm:cxn modelId="{1BC8DF48-8CD3-4D54-B5FB-3E506CF582FB}" type="presOf" srcId="{F5419C58-518A-42D6-8C6E-704B01322DD9}" destId="{D18363BB-A723-441D-A312-E4303F814F91}" srcOrd="0" destOrd="0" presId="urn:microsoft.com/office/officeart/2008/layout/AlternatingPictureCircles"/>
    <dgm:cxn modelId="{E9707538-1C89-45F1-905E-60CB32B8B12A}" type="presParOf" srcId="{D18363BB-A723-441D-A312-E4303F814F91}" destId="{D830ADCD-A655-42A7-AE6B-E53E553206D0}" srcOrd="0" destOrd="0" presId="urn:microsoft.com/office/officeart/2008/layout/AlternatingPictureCircles"/>
    <dgm:cxn modelId="{BAD53369-8F58-4471-AE3D-49A975588D28}" type="presParOf" srcId="{D830ADCD-A655-42A7-AE6B-E53E553206D0}" destId="{CD9D0425-DAA2-4704-AAD6-5490DE744D68}" srcOrd="0" destOrd="0" presId="urn:microsoft.com/office/officeart/2008/layout/AlternatingPictureCircles"/>
    <dgm:cxn modelId="{C4976AF9-EE36-4D60-97FF-DAC37D8E6D6D}" type="presParOf" srcId="{D830ADCD-A655-42A7-AE6B-E53E553206D0}" destId="{C4179DE5-6A3D-4254-AFFA-8A7A06E77845}" srcOrd="1" destOrd="0" presId="urn:microsoft.com/office/officeart/2008/layout/AlternatingPictureCircles"/>
    <dgm:cxn modelId="{223AA71F-D75A-442B-A2CC-78F19D483BE4}" type="presParOf" srcId="{D830ADCD-A655-42A7-AE6B-E53E553206D0}" destId="{50BBD94E-E67F-4FF9-8E41-8AF7CC32ED7A}" srcOrd="2" destOrd="0" presId="urn:microsoft.com/office/officeart/2008/layout/AlternatingPictureCircles"/>
    <dgm:cxn modelId="{A35FAC60-670A-4412-A3D2-AFDF46F58763}" type="presParOf" srcId="{D830ADCD-A655-42A7-AE6B-E53E553206D0}" destId="{D5F1E1FF-444C-4BFD-80C7-C78691532EC8}" srcOrd="3" destOrd="0" presId="urn:microsoft.com/office/officeart/2008/layout/AlternatingPictureCircle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5F052A-330A-4BF9-9697-2CCB8B5F396E}" type="doc">
      <dgm:prSet loTypeId="urn:microsoft.com/office/officeart/2008/layout/TitledPictureBlocks" loCatId="picture" qsTypeId="urn:microsoft.com/office/officeart/2005/8/quickstyle/simple1" qsCatId="simple" csTypeId="urn:microsoft.com/office/officeart/2005/8/colors/colorful5" csCatId="colorful" phldr="1"/>
      <dgm:spPr/>
      <dgm:t>
        <a:bodyPr/>
        <a:lstStyle/>
        <a:p>
          <a:pPr rtl="1"/>
          <a:endParaRPr lang="ar-EG"/>
        </a:p>
      </dgm:t>
    </dgm:pt>
    <dgm:pt modelId="{061DFEB4-DA7B-456F-88B0-B4F4FD2BBCA4}">
      <dgm:prSet phldrT="[Text]"/>
      <dgm:spPr/>
      <dgm:t>
        <a:bodyPr/>
        <a:lstStyle/>
        <a:p>
          <a:pPr rtl="1"/>
          <a:r>
            <a:rPr lang="ar-EG" dirty="0" smtClean="0"/>
            <a:t>تعريف الذات</a:t>
          </a:r>
          <a:endParaRPr lang="ar-EG" dirty="0"/>
        </a:p>
      </dgm:t>
    </dgm:pt>
    <dgm:pt modelId="{DFC8AF74-4492-4747-8C03-C3F859B36DA7}" type="parTrans" cxnId="{4F79163E-822B-45F3-BB6F-7CCB415040AF}">
      <dgm:prSet/>
      <dgm:spPr/>
      <dgm:t>
        <a:bodyPr/>
        <a:lstStyle/>
        <a:p>
          <a:pPr rtl="1"/>
          <a:endParaRPr lang="ar-EG"/>
        </a:p>
      </dgm:t>
    </dgm:pt>
    <dgm:pt modelId="{63918863-2079-48A2-86AA-52F56FD78E01}" type="sibTrans" cxnId="{4F79163E-822B-45F3-BB6F-7CCB415040AF}">
      <dgm:prSet/>
      <dgm:spPr/>
      <dgm:t>
        <a:bodyPr/>
        <a:lstStyle/>
        <a:p>
          <a:pPr rtl="1"/>
          <a:endParaRPr lang="ar-EG"/>
        </a:p>
      </dgm:t>
    </dgm:pt>
    <dgm:pt modelId="{860E235F-2BDE-4F4B-AB36-CE02BC65152C}">
      <dgm:prSet phldrT="[Text]"/>
      <dgm:spPr/>
      <dgm:t>
        <a:bodyPr/>
        <a:lstStyle/>
        <a:p>
          <a:pPr rtl="1"/>
          <a:r>
            <a:rPr lang="ar-EG" dirty="0" smtClean="0"/>
            <a:t>هي الفرد (الكيان) كانعكاس للوعي الداخلي</a:t>
          </a:r>
          <a:endParaRPr lang="ar-EG" dirty="0"/>
        </a:p>
      </dgm:t>
    </dgm:pt>
    <dgm:pt modelId="{8E8A2D27-5D9E-44C7-B6BD-6ECAB16834CC}" type="parTrans" cxnId="{3FDE3687-766D-4C0C-A634-6C44ACA63798}">
      <dgm:prSet/>
      <dgm:spPr/>
      <dgm:t>
        <a:bodyPr/>
        <a:lstStyle/>
        <a:p>
          <a:pPr rtl="1"/>
          <a:endParaRPr lang="ar-EG"/>
        </a:p>
      </dgm:t>
    </dgm:pt>
    <dgm:pt modelId="{C9426E6B-219D-4621-BE5A-CA32BCFB7F67}" type="sibTrans" cxnId="{3FDE3687-766D-4C0C-A634-6C44ACA63798}">
      <dgm:prSet/>
      <dgm:spPr/>
      <dgm:t>
        <a:bodyPr/>
        <a:lstStyle/>
        <a:p>
          <a:pPr rtl="1"/>
          <a:endParaRPr lang="ar-EG"/>
        </a:p>
      </dgm:t>
    </dgm:pt>
    <dgm:pt modelId="{93408CB6-E9BD-49FA-A019-F747C614C650}" type="pres">
      <dgm:prSet presAssocID="{B65F052A-330A-4BF9-9697-2CCB8B5F396E}" presName="rootNode" presStyleCnt="0">
        <dgm:presLayoutVars>
          <dgm:chMax/>
          <dgm:chPref/>
          <dgm:dir/>
          <dgm:animLvl val="lvl"/>
        </dgm:presLayoutVars>
      </dgm:prSet>
      <dgm:spPr/>
      <dgm:t>
        <a:bodyPr/>
        <a:lstStyle/>
        <a:p>
          <a:pPr rtl="1"/>
          <a:endParaRPr lang="ar-EG"/>
        </a:p>
      </dgm:t>
    </dgm:pt>
    <dgm:pt modelId="{FE73A1EB-55D2-4F9E-B189-41D2658B71F3}" type="pres">
      <dgm:prSet presAssocID="{061DFEB4-DA7B-456F-88B0-B4F4FD2BBCA4}" presName="composite" presStyleCnt="0"/>
      <dgm:spPr/>
    </dgm:pt>
    <dgm:pt modelId="{509644A3-35AE-4560-A7AF-ED3E6267F3CE}" type="pres">
      <dgm:prSet presAssocID="{061DFEB4-DA7B-456F-88B0-B4F4FD2BBCA4}" presName="ParentText" presStyleLbl="node1" presStyleIdx="0" presStyleCnt="1">
        <dgm:presLayoutVars>
          <dgm:chMax val="1"/>
          <dgm:chPref val="1"/>
          <dgm:bulletEnabled val="1"/>
        </dgm:presLayoutVars>
      </dgm:prSet>
      <dgm:spPr/>
      <dgm:t>
        <a:bodyPr/>
        <a:lstStyle/>
        <a:p>
          <a:pPr rtl="1"/>
          <a:endParaRPr lang="ar-EG"/>
        </a:p>
      </dgm:t>
    </dgm:pt>
    <dgm:pt modelId="{AE41CB79-6AFD-4069-BAC7-4D8ABB2FBBEA}" type="pres">
      <dgm:prSet presAssocID="{061DFEB4-DA7B-456F-88B0-B4F4FD2BBCA4}" presName="Image" presStyleLbl="bgImgPlace1" presStyleIdx="0" presStyleCnt="1"/>
      <dgm:spPr>
        <a:blipFill rotWithShape="1">
          <a:blip xmlns:r="http://schemas.openxmlformats.org/officeDocument/2006/relationships" r:embed="rId1"/>
          <a:stretch>
            <a:fillRect/>
          </a:stretch>
        </a:blipFill>
      </dgm:spPr>
    </dgm:pt>
    <dgm:pt modelId="{198C368B-72AF-42C1-934B-9BE4595C43E6}" type="pres">
      <dgm:prSet presAssocID="{061DFEB4-DA7B-456F-88B0-B4F4FD2BBCA4}" presName="ChildText" presStyleLbl="fgAcc1" presStyleIdx="0" presStyleCnt="1">
        <dgm:presLayoutVars>
          <dgm:chMax val="0"/>
          <dgm:chPref val="0"/>
          <dgm:bulletEnabled val="1"/>
        </dgm:presLayoutVars>
      </dgm:prSet>
      <dgm:spPr/>
      <dgm:t>
        <a:bodyPr/>
        <a:lstStyle/>
        <a:p>
          <a:pPr rtl="1"/>
          <a:endParaRPr lang="ar-EG"/>
        </a:p>
      </dgm:t>
    </dgm:pt>
  </dgm:ptLst>
  <dgm:cxnLst>
    <dgm:cxn modelId="{4F79163E-822B-45F3-BB6F-7CCB415040AF}" srcId="{B65F052A-330A-4BF9-9697-2CCB8B5F396E}" destId="{061DFEB4-DA7B-456F-88B0-B4F4FD2BBCA4}" srcOrd="0" destOrd="0" parTransId="{DFC8AF74-4492-4747-8C03-C3F859B36DA7}" sibTransId="{63918863-2079-48A2-86AA-52F56FD78E01}"/>
    <dgm:cxn modelId="{3FDE3687-766D-4C0C-A634-6C44ACA63798}" srcId="{061DFEB4-DA7B-456F-88B0-B4F4FD2BBCA4}" destId="{860E235F-2BDE-4F4B-AB36-CE02BC65152C}" srcOrd="0" destOrd="0" parTransId="{8E8A2D27-5D9E-44C7-B6BD-6ECAB16834CC}" sibTransId="{C9426E6B-219D-4621-BE5A-CA32BCFB7F67}"/>
    <dgm:cxn modelId="{CC5E1768-1AF8-4F7D-88EA-5FF214D304A2}" type="presOf" srcId="{061DFEB4-DA7B-456F-88B0-B4F4FD2BBCA4}" destId="{509644A3-35AE-4560-A7AF-ED3E6267F3CE}" srcOrd="0" destOrd="0" presId="urn:microsoft.com/office/officeart/2008/layout/TitledPictureBlocks"/>
    <dgm:cxn modelId="{4247A671-879F-40EE-94CD-577ADCBFBA92}" type="presOf" srcId="{860E235F-2BDE-4F4B-AB36-CE02BC65152C}" destId="{198C368B-72AF-42C1-934B-9BE4595C43E6}" srcOrd="0" destOrd="0" presId="urn:microsoft.com/office/officeart/2008/layout/TitledPictureBlocks"/>
    <dgm:cxn modelId="{82D43496-055C-40DD-9542-1A659143A127}" type="presOf" srcId="{B65F052A-330A-4BF9-9697-2CCB8B5F396E}" destId="{93408CB6-E9BD-49FA-A019-F747C614C650}" srcOrd="0" destOrd="0" presId="urn:microsoft.com/office/officeart/2008/layout/TitledPictureBlocks"/>
    <dgm:cxn modelId="{0FDF505B-ED95-4E72-8022-7054EA4B1053}" type="presParOf" srcId="{93408CB6-E9BD-49FA-A019-F747C614C650}" destId="{FE73A1EB-55D2-4F9E-B189-41D2658B71F3}" srcOrd="0" destOrd="0" presId="urn:microsoft.com/office/officeart/2008/layout/TitledPictureBlocks"/>
    <dgm:cxn modelId="{F910B829-BC0F-46C8-87BE-1C6E2113611E}" type="presParOf" srcId="{FE73A1EB-55D2-4F9E-B189-41D2658B71F3}" destId="{509644A3-35AE-4560-A7AF-ED3E6267F3CE}" srcOrd="0" destOrd="0" presId="urn:microsoft.com/office/officeart/2008/layout/TitledPictureBlocks"/>
    <dgm:cxn modelId="{8D8D20C7-26FE-4DE3-AD4B-8A8ED4D14235}" type="presParOf" srcId="{FE73A1EB-55D2-4F9E-B189-41D2658B71F3}" destId="{AE41CB79-6AFD-4069-BAC7-4D8ABB2FBBEA}" srcOrd="1" destOrd="0" presId="urn:microsoft.com/office/officeart/2008/layout/TitledPictureBlocks"/>
    <dgm:cxn modelId="{1604F8CF-7FC3-45F0-A3B7-A6A3888F0EB2}" type="presParOf" srcId="{FE73A1EB-55D2-4F9E-B189-41D2658B71F3}" destId="{198C368B-72AF-42C1-934B-9BE4595C43E6}" srcOrd="2" destOrd="0" presId="urn:microsoft.com/office/officeart/2008/layout/TitledPictureBlock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9D0425-DAA2-4704-AAD6-5490DE744D68}">
      <dsp:nvSpPr>
        <dsp:cNvPr id="0" name=""/>
        <dsp:cNvSpPr/>
      </dsp:nvSpPr>
      <dsp:spPr>
        <a:xfrm>
          <a:off x="3009626" y="490140"/>
          <a:ext cx="3083853" cy="3083718"/>
        </a:xfrm>
        <a:prstGeom prst="donut">
          <a:avLst>
            <a:gd name="adj" fmla="val 110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179DE5-6A3D-4254-AFFA-8A7A06E77845}">
      <dsp:nvSpPr>
        <dsp:cNvPr id="0" name=""/>
        <dsp:cNvSpPr/>
      </dsp:nvSpPr>
      <dsp:spPr>
        <a:xfrm>
          <a:off x="2519" y="598066"/>
          <a:ext cx="3792841" cy="2867732"/>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BBD94E-E67F-4FF9-8E41-8AF7CC32ED7A}">
      <dsp:nvSpPr>
        <dsp:cNvPr id="0" name=""/>
        <dsp:cNvSpPr/>
      </dsp:nvSpPr>
      <dsp:spPr>
        <a:xfrm>
          <a:off x="3348893" y="829334"/>
          <a:ext cx="2405320" cy="2405215"/>
        </a:xfrm>
        <a:prstGeom prst="ellipse">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2800350" rtl="1">
            <a:lnSpc>
              <a:spcPct val="90000"/>
            </a:lnSpc>
            <a:spcBef>
              <a:spcPct val="0"/>
            </a:spcBef>
            <a:spcAft>
              <a:spcPct val="35000"/>
            </a:spcAft>
          </a:pPr>
          <a:r>
            <a:rPr lang="ar-SA" sz="6300" b="1" kern="1200" dirty="0" smtClean="0"/>
            <a:t>تعريف الذات</a:t>
          </a:r>
          <a:endParaRPr lang="ar-EG" sz="6300" kern="1200" dirty="0"/>
        </a:p>
      </dsp:txBody>
      <dsp:txXfrm>
        <a:off x="3348893" y="829334"/>
        <a:ext cx="2405320" cy="240521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41CB79-6AFD-4069-BAC7-4D8ABB2FBBEA}">
      <dsp:nvSpPr>
        <dsp:cNvPr id="0" name=""/>
        <dsp:cNvSpPr/>
      </dsp:nvSpPr>
      <dsp:spPr>
        <a:xfrm>
          <a:off x="876263" y="866269"/>
          <a:ext cx="5244097" cy="4443292"/>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8C368B-72AF-42C1-934B-9BE4595C43E6}">
      <dsp:nvSpPr>
        <dsp:cNvPr id="0" name=""/>
        <dsp:cNvSpPr/>
      </dsp:nvSpPr>
      <dsp:spPr>
        <a:xfrm>
          <a:off x="5422038" y="1488055"/>
          <a:ext cx="2486674" cy="2588137"/>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rtl="1">
            <a:lnSpc>
              <a:spcPct val="90000"/>
            </a:lnSpc>
            <a:spcBef>
              <a:spcPct val="0"/>
            </a:spcBef>
            <a:spcAft>
              <a:spcPct val="35000"/>
            </a:spcAft>
          </a:pPr>
          <a:r>
            <a:rPr lang="ar-EG" sz="3500" kern="1200" dirty="0" smtClean="0"/>
            <a:t>هي الفرد (الكيان) كانعكاس للوعي الداخلي</a:t>
          </a:r>
          <a:endParaRPr lang="ar-EG" sz="3500" kern="1200" dirty="0"/>
        </a:p>
      </dsp:txBody>
      <dsp:txXfrm>
        <a:off x="5422038" y="1488055"/>
        <a:ext cx="2486674" cy="2588137"/>
      </dsp:txXfrm>
    </dsp:sp>
    <dsp:sp modelId="{509644A3-35AE-4560-A7AF-ED3E6267F3CE}">
      <dsp:nvSpPr>
        <dsp:cNvPr id="0" name=""/>
        <dsp:cNvSpPr/>
      </dsp:nvSpPr>
      <dsp:spPr>
        <a:xfrm>
          <a:off x="876263" y="19029"/>
          <a:ext cx="5244097" cy="76511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EG" sz="3600" kern="1200" dirty="0" smtClean="0"/>
            <a:t>تعريف الذات</a:t>
          </a:r>
          <a:endParaRPr lang="ar-EG" sz="3600" kern="1200" dirty="0"/>
        </a:p>
      </dsp:txBody>
      <dsp:txXfrm>
        <a:off x="876263" y="19029"/>
        <a:ext cx="5244097" cy="765117"/>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1D47470-1D0F-41E4-A3BE-57B0B5E5DC11}" type="datetimeFigureOut">
              <a:rPr lang="ar-SA" smtClean="0"/>
              <a:t>21/04/1440</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1869894-804F-43A0-B282-04D342035AEC}" type="slidenum">
              <a:rPr lang="ar-SA" smtClean="0"/>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image" Target="../media/image33.jpeg"/></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image" Target="../media/image33.jpeg"/></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image" Target="../media/image33.jpeg"/></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image" Target="../media/image33.jpeg"/></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image" Target="../media/image33.jpeg"/></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image" Target="../media/image33.jpeg"/></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image" Target="../media/image33.jpeg"/></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image" Target="../media/image33.jpeg"/></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image" Target="../media/image33.jpeg"/></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2</a:t>
            </a:fld>
            <a:endParaRPr lang="en-US" dirty="0"/>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dirty="0"/>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962926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3</a:t>
            </a:fld>
            <a:endParaRPr lang="en-US" dirty="0"/>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dirty="0"/>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3633501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4</a:t>
            </a:fld>
            <a:endParaRPr lang="en-US" dirty="0"/>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dirty="0"/>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1658225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5</a:t>
            </a:fld>
            <a:endParaRPr lang="en-US" dirty="0"/>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dirty="0"/>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248782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6</a:t>
            </a:fld>
            <a:endParaRPr lang="en-US" dirty="0"/>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dirty="0"/>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3858052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7</a:t>
            </a:fld>
            <a:endParaRPr lang="en-US" dirty="0"/>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dirty="0"/>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413861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8</a:t>
            </a:fld>
            <a:endParaRPr lang="en-US" dirty="0"/>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dirty="0"/>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3286100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9</a:t>
            </a:fld>
            <a:endParaRPr lang="en-US" dirty="0"/>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dirty="0"/>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1339735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10</a:t>
            </a:fld>
            <a:endParaRPr lang="en-US" dirty="0"/>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dirty="0"/>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1138664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08378FBE-79EE-4D6B-987B-77A562AB67C7}"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493F64A-8170-43F3-94D0-15BF412FCE51}"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8378FBE-79EE-4D6B-987B-77A562AB67C7}"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493F64A-8170-43F3-94D0-15BF412FCE51}"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8378FBE-79EE-4D6B-987B-77A562AB67C7}"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493F64A-8170-43F3-94D0-15BF412FCE51}"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8378FBE-79EE-4D6B-987B-77A562AB67C7}"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493F64A-8170-43F3-94D0-15BF412FCE51}"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8378FBE-79EE-4D6B-987B-77A562AB67C7}"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493F64A-8170-43F3-94D0-15BF412FCE51}"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08378FBE-79EE-4D6B-987B-77A562AB67C7}" type="datetimeFigureOut">
              <a:rPr lang="ar-SA" smtClean="0"/>
              <a:t>21/04/1440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493F64A-8170-43F3-94D0-15BF412FCE51}"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08378FBE-79EE-4D6B-987B-77A562AB67C7}" type="datetimeFigureOut">
              <a:rPr lang="ar-SA" smtClean="0"/>
              <a:t>21/04/1440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3493F64A-8170-43F3-94D0-15BF412FCE51}"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08378FBE-79EE-4D6B-987B-77A562AB67C7}" type="datetimeFigureOut">
              <a:rPr lang="ar-SA" smtClean="0"/>
              <a:t>21/04/1440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3493F64A-8170-43F3-94D0-15BF412FCE51}"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8378FBE-79EE-4D6B-987B-77A562AB67C7}" type="datetimeFigureOut">
              <a:rPr lang="ar-SA" smtClean="0"/>
              <a:t>21/04/1440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3493F64A-8170-43F3-94D0-15BF412FCE51}"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8378FBE-79EE-4D6B-987B-77A562AB67C7}" type="datetimeFigureOut">
              <a:rPr lang="ar-SA" smtClean="0"/>
              <a:t>21/04/1440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493F64A-8170-43F3-94D0-15BF412FCE51}"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8378FBE-79EE-4D6B-987B-77A562AB67C7}" type="datetimeFigureOut">
              <a:rPr lang="ar-SA" smtClean="0"/>
              <a:t>21/04/1440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493F64A-8170-43F3-94D0-15BF412FCE51}"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8378FBE-79EE-4D6B-987B-77A562AB67C7}" type="datetimeFigureOut">
              <a:rPr lang="ar-SA" smtClean="0"/>
              <a:t>21/04/1440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493F64A-8170-43F3-94D0-15BF412FCE51}"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xagon 14"/>
          <p:cNvSpPr/>
          <p:nvPr/>
        </p:nvSpPr>
        <p:spPr>
          <a:xfrm>
            <a:off x="5088967" y="3724791"/>
            <a:ext cx="1383792" cy="1187825"/>
          </a:xfrm>
          <a:prstGeom prst="hexagon">
            <a:avLst>
              <a:gd name="adj" fmla="val 25000"/>
              <a:gd name="vf" fmla="val 115470"/>
            </a:avLst>
          </a:prstGeom>
          <a:blipFill rotWithShape="1">
            <a:blip r:embed="rId2"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Hexagon 15"/>
          <p:cNvSpPr/>
          <p:nvPr/>
        </p:nvSpPr>
        <p:spPr>
          <a:xfrm>
            <a:off x="7422661" y="2516450"/>
            <a:ext cx="1383792" cy="1187825"/>
          </a:xfrm>
          <a:prstGeom prst="hexagon">
            <a:avLst>
              <a:gd name="adj" fmla="val 25000"/>
              <a:gd name="vf" fmla="val 115470"/>
            </a:avLst>
          </a:prstGeom>
          <a:blipFill rotWithShape="1">
            <a:blip r:embed="rId3"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Hexagon 16"/>
          <p:cNvSpPr/>
          <p:nvPr/>
        </p:nvSpPr>
        <p:spPr>
          <a:xfrm>
            <a:off x="5088168" y="28566"/>
            <a:ext cx="1383792" cy="1187825"/>
          </a:xfrm>
          <a:prstGeom prst="hexagon">
            <a:avLst>
              <a:gd name="adj" fmla="val 25000"/>
              <a:gd name="vf" fmla="val 115470"/>
            </a:avLst>
          </a:prstGeom>
          <a:blipFill rotWithShape="1">
            <a:blip r:embed="rId4"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Hexagon 17"/>
          <p:cNvSpPr/>
          <p:nvPr/>
        </p:nvSpPr>
        <p:spPr>
          <a:xfrm>
            <a:off x="6257503" y="3147881"/>
            <a:ext cx="1383792" cy="1187825"/>
          </a:xfrm>
          <a:prstGeom prst="hexagon">
            <a:avLst>
              <a:gd name="adj" fmla="val 25000"/>
              <a:gd name="vf" fmla="val 115470"/>
            </a:avLst>
          </a:prstGeom>
          <a:blipFill rotWithShape="1">
            <a:blip r:embed="rId5"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40" name="Hexagon 39"/>
          <p:cNvSpPr/>
          <p:nvPr/>
        </p:nvSpPr>
        <p:spPr>
          <a:xfrm>
            <a:off x="6254491" y="4408821"/>
            <a:ext cx="1385115" cy="1201686"/>
          </a:xfrm>
          <a:prstGeom prst="hexagon">
            <a:avLst>
              <a:gd name="adj" fmla="val 25000"/>
              <a:gd name="vf" fmla="val 115470"/>
            </a:avLst>
          </a:prstGeom>
          <a:blipFill rotWithShape="1">
            <a:blip r:embed="rId6"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41" name="Hexagon 40"/>
          <p:cNvSpPr/>
          <p:nvPr/>
        </p:nvSpPr>
        <p:spPr>
          <a:xfrm>
            <a:off x="7429487" y="32330"/>
            <a:ext cx="1383792" cy="1191828"/>
          </a:xfrm>
          <a:prstGeom prst="hexagon">
            <a:avLst>
              <a:gd name="adj" fmla="val 25000"/>
              <a:gd name="vf" fmla="val 115470"/>
            </a:avLst>
          </a:prstGeom>
          <a:blipFill rotWithShape="1">
            <a:blip r:embed="rId7"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42" name="Hexagon 41"/>
          <p:cNvSpPr/>
          <p:nvPr/>
        </p:nvSpPr>
        <p:spPr>
          <a:xfrm>
            <a:off x="7421337" y="3746688"/>
            <a:ext cx="1385116" cy="1189113"/>
          </a:xfrm>
          <a:prstGeom prst="hexagon">
            <a:avLst>
              <a:gd name="adj" fmla="val 25000"/>
              <a:gd name="vf" fmla="val 115470"/>
            </a:avLst>
          </a:prstGeom>
          <a:blipFill rotWithShape="1">
            <a:blip r:embed="rId8"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9" name="Hexagon 38"/>
          <p:cNvSpPr/>
          <p:nvPr/>
        </p:nvSpPr>
        <p:spPr>
          <a:xfrm>
            <a:off x="6257503" y="653360"/>
            <a:ext cx="1383792" cy="1191828"/>
          </a:xfrm>
          <a:prstGeom prst="hexagon">
            <a:avLst>
              <a:gd name="adj" fmla="val 25000"/>
              <a:gd name="vf" fmla="val 115470"/>
            </a:avLst>
          </a:prstGeom>
          <a:blipFill rotWithShape="1">
            <a:blip r:embed="rId9"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8" name="Hexagon 37"/>
          <p:cNvSpPr/>
          <p:nvPr/>
        </p:nvSpPr>
        <p:spPr>
          <a:xfrm>
            <a:off x="7429487" y="1274390"/>
            <a:ext cx="1383792" cy="1191828"/>
          </a:xfrm>
          <a:prstGeom prst="hexagon">
            <a:avLst>
              <a:gd name="adj" fmla="val 25000"/>
              <a:gd name="vf" fmla="val 115470"/>
            </a:avLst>
          </a:prstGeom>
          <a:blipFill rotWithShape="1">
            <a:blip r:embed="rId10"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7" name="Hexagon 36"/>
          <p:cNvSpPr/>
          <p:nvPr/>
        </p:nvSpPr>
        <p:spPr>
          <a:xfrm>
            <a:off x="6257503" y="1895420"/>
            <a:ext cx="1383792" cy="1187509"/>
          </a:xfrm>
          <a:prstGeom prst="hexagon">
            <a:avLst>
              <a:gd name="adj" fmla="val 25000"/>
              <a:gd name="vf" fmla="val 115470"/>
            </a:avLst>
          </a:prstGeom>
          <a:blipFill rotWithShape="1">
            <a:blip r:embed="rId11"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6" name="Hexagon 35"/>
          <p:cNvSpPr/>
          <p:nvPr/>
        </p:nvSpPr>
        <p:spPr>
          <a:xfrm>
            <a:off x="5088168" y="1265038"/>
            <a:ext cx="1383792" cy="1160149"/>
          </a:xfrm>
          <a:prstGeom prst="hexagon">
            <a:avLst>
              <a:gd name="adj" fmla="val 25000"/>
              <a:gd name="vf" fmla="val 115470"/>
            </a:avLst>
          </a:prstGeom>
          <a:blipFill rotWithShape="1">
            <a:blip r:embed="rId12"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43" name="Hexagon 42"/>
          <p:cNvSpPr/>
          <p:nvPr/>
        </p:nvSpPr>
        <p:spPr>
          <a:xfrm>
            <a:off x="5086844" y="2489174"/>
            <a:ext cx="1386440" cy="1171630"/>
          </a:xfrm>
          <a:prstGeom prst="hexagon">
            <a:avLst>
              <a:gd name="adj" fmla="val 25000"/>
              <a:gd name="vf" fmla="val 115470"/>
            </a:avLst>
          </a:prstGeom>
          <a:blipFill rotWithShape="1">
            <a:blip r:embed="rId13"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44" name="Hexagon 43"/>
          <p:cNvSpPr/>
          <p:nvPr/>
        </p:nvSpPr>
        <p:spPr>
          <a:xfrm>
            <a:off x="3907304" y="3130878"/>
            <a:ext cx="1383792" cy="1187825"/>
          </a:xfrm>
          <a:prstGeom prst="hexagon">
            <a:avLst>
              <a:gd name="adj" fmla="val 25000"/>
              <a:gd name="vf" fmla="val 115470"/>
            </a:avLst>
          </a:prstGeom>
          <a:blipFill rotWithShape="1">
            <a:blip r:embed="rId14"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45" name="Hexagon 44"/>
          <p:cNvSpPr/>
          <p:nvPr/>
        </p:nvSpPr>
        <p:spPr>
          <a:xfrm>
            <a:off x="3907304" y="4408821"/>
            <a:ext cx="1383792" cy="1187825"/>
          </a:xfrm>
          <a:prstGeom prst="hexagon">
            <a:avLst>
              <a:gd name="adj" fmla="val 25000"/>
              <a:gd name="vf" fmla="val 115470"/>
            </a:avLst>
          </a:prstGeom>
          <a:blipFill rotWithShape="1">
            <a:blip r:embed="rId15"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46" name="Hexagon 45"/>
          <p:cNvSpPr/>
          <p:nvPr/>
        </p:nvSpPr>
        <p:spPr>
          <a:xfrm>
            <a:off x="3907304" y="1880196"/>
            <a:ext cx="1383792" cy="1187825"/>
          </a:xfrm>
          <a:prstGeom prst="hexagon">
            <a:avLst>
              <a:gd name="adj" fmla="val 25000"/>
              <a:gd name="vf" fmla="val 115470"/>
            </a:avLst>
          </a:prstGeom>
          <a:blipFill rotWithShape="1">
            <a:blip r:embed="rId16"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47" name="Hexagon 46"/>
          <p:cNvSpPr/>
          <p:nvPr/>
        </p:nvSpPr>
        <p:spPr>
          <a:xfrm>
            <a:off x="3907304" y="622320"/>
            <a:ext cx="1383792" cy="1187825"/>
          </a:xfrm>
          <a:prstGeom prst="hexagon">
            <a:avLst>
              <a:gd name="adj" fmla="val 25000"/>
              <a:gd name="vf" fmla="val 115470"/>
            </a:avLst>
          </a:prstGeom>
          <a:blipFill rotWithShape="1">
            <a:blip r:embed="rId17"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57" name="Hexagon 56"/>
          <p:cNvSpPr/>
          <p:nvPr/>
        </p:nvSpPr>
        <p:spPr>
          <a:xfrm>
            <a:off x="7435476" y="5025918"/>
            <a:ext cx="1383792" cy="1187825"/>
          </a:xfrm>
          <a:prstGeom prst="hexagon">
            <a:avLst>
              <a:gd name="adj" fmla="val 25000"/>
              <a:gd name="vf" fmla="val 115470"/>
            </a:avLst>
          </a:prstGeom>
          <a:blipFill rotWithShape="1">
            <a:blip r:embed="rId18"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58" name="Hexagon 57"/>
          <p:cNvSpPr/>
          <p:nvPr/>
        </p:nvSpPr>
        <p:spPr>
          <a:xfrm>
            <a:off x="3907304" y="5645461"/>
            <a:ext cx="1383792" cy="1128238"/>
          </a:xfrm>
          <a:prstGeom prst="hexagon">
            <a:avLst>
              <a:gd name="adj" fmla="val 25000"/>
              <a:gd name="vf" fmla="val 115470"/>
            </a:avLst>
          </a:prstGeom>
          <a:blipFill rotWithShape="1">
            <a:blip r:embed="rId19"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59" name="Hexagon 58"/>
          <p:cNvSpPr/>
          <p:nvPr/>
        </p:nvSpPr>
        <p:spPr>
          <a:xfrm>
            <a:off x="5080898" y="5019736"/>
            <a:ext cx="1383792" cy="1187825"/>
          </a:xfrm>
          <a:prstGeom prst="hexagon">
            <a:avLst>
              <a:gd name="adj" fmla="val 25000"/>
              <a:gd name="vf" fmla="val 115470"/>
            </a:avLst>
          </a:prstGeom>
          <a:blipFill rotWithShape="1">
            <a:blip r:embed="rId20"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60" name="Hexagon 59"/>
          <p:cNvSpPr/>
          <p:nvPr/>
        </p:nvSpPr>
        <p:spPr>
          <a:xfrm>
            <a:off x="2712363" y="28566"/>
            <a:ext cx="1383792" cy="1187825"/>
          </a:xfrm>
          <a:prstGeom prst="hexagon">
            <a:avLst>
              <a:gd name="adj" fmla="val 25000"/>
              <a:gd name="vf" fmla="val 115470"/>
            </a:avLst>
          </a:prstGeom>
          <a:blipFill rotWithShape="1">
            <a:blip r:embed="rId21"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80" name="Hexagon 79"/>
          <p:cNvSpPr/>
          <p:nvPr/>
        </p:nvSpPr>
        <p:spPr>
          <a:xfrm>
            <a:off x="2711383" y="5009664"/>
            <a:ext cx="1383792" cy="1187825"/>
          </a:xfrm>
          <a:prstGeom prst="hexagon">
            <a:avLst>
              <a:gd name="adj" fmla="val 25000"/>
              <a:gd name="vf" fmla="val 115470"/>
            </a:avLst>
          </a:prstGeom>
          <a:blipFill rotWithShape="1">
            <a:blip r:embed="rId22"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81" name="Hexagon 80"/>
          <p:cNvSpPr/>
          <p:nvPr/>
        </p:nvSpPr>
        <p:spPr>
          <a:xfrm>
            <a:off x="2725116" y="3812876"/>
            <a:ext cx="1383792" cy="1187825"/>
          </a:xfrm>
          <a:prstGeom prst="hexagon">
            <a:avLst>
              <a:gd name="adj" fmla="val 25000"/>
              <a:gd name="vf" fmla="val 115470"/>
            </a:avLst>
          </a:prstGeom>
          <a:blipFill rotWithShape="1">
            <a:blip r:embed="rId23"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82" name="Hexagon 81"/>
          <p:cNvSpPr/>
          <p:nvPr/>
        </p:nvSpPr>
        <p:spPr>
          <a:xfrm>
            <a:off x="2712363" y="2582025"/>
            <a:ext cx="1383792" cy="1187825"/>
          </a:xfrm>
          <a:prstGeom prst="hexagon">
            <a:avLst>
              <a:gd name="adj" fmla="val 25000"/>
              <a:gd name="vf" fmla="val 115470"/>
            </a:avLst>
          </a:prstGeom>
          <a:blipFill rotWithShape="1">
            <a:blip r:embed="rId24"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83" name="Hexagon 82"/>
          <p:cNvSpPr/>
          <p:nvPr/>
        </p:nvSpPr>
        <p:spPr>
          <a:xfrm>
            <a:off x="2712363" y="1331343"/>
            <a:ext cx="1383792" cy="1187825"/>
          </a:xfrm>
          <a:prstGeom prst="hexagon">
            <a:avLst>
              <a:gd name="adj" fmla="val 25000"/>
              <a:gd name="vf" fmla="val 115470"/>
            </a:avLst>
          </a:prstGeom>
          <a:blipFill rotWithShape="1">
            <a:blip r:embed="rId25"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84" name="Hexagon 83"/>
          <p:cNvSpPr/>
          <p:nvPr/>
        </p:nvSpPr>
        <p:spPr>
          <a:xfrm>
            <a:off x="1557105" y="664744"/>
            <a:ext cx="1383792" cy="1187825"/>
          </a:xfrm>
          <a:prstGeom prst="hexagon">
            <a:avLst>
              <a:gd name="adj" fmla="val 25000"/>
              <a:gd name="vf" fmla="val 115470"/>
            </a:avLst>
          </a:prstGeom>
          <a:blipFill rotWithShape="1">
            <a:blip r:embed="rId22"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85" name="Hexagon 84"/>
          <p:cNvSpPr/>
          <p:nvPr/>
        </p:nvSpPr>
        <p:spPr>
          <a:xfrm>
            <a:off x="1547922" y="4415751"/>
            <a:ext cx="1383792" cy="1187825"/>
          </a:xfrm>
          <a:prstGeom prst="hexagon">
            <a:avLst>
              <a:gd name="adj" fmla="val 25000"/>
              <a:gd name="vf" fmla="val 115470"/>
            </a:avLst>
          </a:prstGeom>
          <a:blipFill rotWithShape="1">
            <a:blip r:embed="rId23"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86" name="Hexagon 85"/>
          <p:cNvSpPr/>
          <p:nvPr/>
        </p:nvSpPr>
        <p:spPr>
          <a:xfrm>
            <a:off x="1537264" y="1915426"/>
            <a:ext cx="1383792" cy="1187825"/>
          </a:xfrm>
          <a:prstGeom prst="hexagon">
            <a:avLst>
              <a:gd name="adj" fmla="val 25000"/>
              <a:gd name="vf" fmla="val 115470"/>
            </a:avLst>
          </a:prstGeom>
          <a:blipFill rotWithShape="1">
            <a:blip r:embed="rId24"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87" name="Hexagon 86"/>
          <p:cNvSpPr/>
          <p:nvPr/>
        </p:nvSpPr>
        <p:spPr>
          <a:xfrm>
            <a:off x="1576400" y="3167912"/>
            <a:ext cx="1383792" cy="1187825"/>
          </a:xfrm>
          <a:prstGeom prst="hexagon">
            <a:avLst>
              <a:gd name="adj" fmla="val 25000"/>
              <a:gd name="vf" fmla="val 115470"/>
            </a:avLst>
          </a:prstGeom>
          <a:blipFill rotWithShape="1">
            <a:blip r:embed="rId25"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88" name="Hexagon 87"/>
          <p:cNvSpPr/>
          <p:nvPr/>
        </p:nvSpPr>
        <p:spPr>
          <a:xfrm>
            <a:off x="395536" y="2499371"/>
            <a:ext cx="1383792" cy="1187825"/>
          </a:xfrm>
          <a:prstGeom prst="hexagon">
            <a:avLst>
              <a:gd name="adj" fmla="val 25000"/>
              <a:gd name="vf" fmla="val 115470"/>
            </a:avLst>
          </a:prstGeom>
          <a:blipFill rotWithShape="1">
            <a:blip r:embed="rId26"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89" name="Hexagon 88"/>
          <p:cNvSpPr/>
          <p:nvPr/>
        </p:nvSpPr>
        <p:spPr>
          <a:xfrm>
            <a:off x="1583507" y="5667235"/>
            <a:ext cx="1383792" cy="1187825"/>
          </a:xfrm>
          <a:prstGeom prst="hexagon">
            <a:avLst>
              <a:gd name="adj" fmla="val 25000"/>
              <a:gd name="vf" fmla="val 115470"/>
            </a:avLst>
          </a:prstGeom>
          <a:blipFill rotWithShape="1">
            <a:blip r:embed="rId27"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0" name="Hexagon 89"/>
          <p:cNvSpPr/>
          <p:nvPr/>
        </p:nvSpPr>
        <p:spPr>
          <a:xfrm>
            <a:off x="403931" y="3719527"/>
            <a:ext cx="1383792" cy="1187825"/>
          </a:xfrm>
          <a:prstGeom prst="hexagon">
            <a:avLst>
              <a:gd name="adj" fmla="val 25000"/>
              <a:gd name="vf" fmla="val 115470"/>
            </a:avLst>
          </a:prstGeom>
          <a:blipFill rotWithShape="1">
            <a:blip r:embed="rId28"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1" name="Hexagon 90"/>
          <p:cNvSpPr/>
          <p:nvPr/>
        </p:nvSpPr>
        <p:spPr>
          <a:xfrm>
            <a:off x="403931" y="-33624"/>
            <a:ext cx="1383792" cy="1187825"/>
          </a:xfrm>
          <a:prstGeom prst="hexagon">
            <a:avLst>
              <a:gd name="adj" fmla="val 25000"/>
              <a:gd name="vf" fmla="val 115470"/>
            </a:avLst>
          </a:prstGeom>
          <a:blipFill rotWithShape="1">
            <a:blip r:embed="rId29"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2" name="Hexagon 91"/>
          <p:cNvSpPr/>
          <p:nvPr/>
        </p:nvSpPr>
        <p:spPr>
          <a:xfrm>
            <a:off x="6276819" y="5683622"/>
            <a:ext cx="1383792" cy="1187825"/>
          </a:xfrm>
          <a:prstGeom prst="hexagon">
            <a:avLst>
              <a:gd name="adj" fmla="val 25000"/>
              <a:gd name="vf" fmla="val 115470"/>
            </a:avLst>
          </a:prstGeom>
          <a:blipFill rotWithShape="1">
            <a:blip r:embed="rId30"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3" name="Hexagon 92"/>
          <p:cNvSpPr/>
          <p:nvPr/>
        </p:nvSpPr>
        <p:spPr>
          <a:xfrm>
            <a:off x="356400" y="1228518"/>
            <a:ext cx="1383792" cy="1187825"/>
          </a:xfrm>
          <a:prstGeom prst="hexagon">
            <a:avLst>
              <a:gd name="adj" fmla="val 25000"/>
              <a:gd name="vf" fmla="val 115470"/>
            </a:avLst>
          </a:prstGeom>
          <a:blipFill rotWithShape="1">
            <a:blip r:embed="rId31"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4" name="Hexagon 93"/>
          <p:cNvSpPr/>
          <p:nvPr/>
        </p:nvSpPr>
        <p:spPr>
          <a:xfrm>
            <a:off x="365689" y="5010068"/>
            <a:ext cx="1383792" cy="1187825"/>
          </a:xfrm>
          <a:prstGeom prst="hexagon">
            <a:avLst>
              <a:gd name="adj" fmla="val 25000"/>
              <a:gd name="vf" fmla="val 115470"/>
            </a:avLst>
          </a:prstGeom>
          <a:blipFill rotWithShape="1">
            <a:blip r:embed="rId32"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6" name="Rectangle 95"/>
          <p:cNvSpPr/>
          <p:nvPr/>
        </p:nvSpPr>
        <p:spPr>
          <a:xfrm>
            <a:off x="1095827" y="2777994"/>
            <a:ext cx="7128792" cy="1512168"/>
          </a:xfrm>
          <a:prstGeom prst="rect">
            <a:avLst/>
          </a:prstGeom>
          <a:solidFill>
            <a:srgbClr val="00B0F0">
              <a:alpha val="63000"/>
            </a:srgbClr>
          </a:solidFill>
          <a:ln w="25400" cap="flat" cmpd="sng" algn="ctr">
            <a:solidFill>
              <a:srgbClr val="00B0F0"/>
            </a:solidFill>
            <a:prstDash val="solid"/>
          </a:ln>
          <a:effectLst/>
        </p:spPr>
        <p:txBody>
          <a:bodyPr rtlCol="1" anchor="ctr">
            <a:prstTxWarp prst="textStop">
              <a:avLst/>
            </a:prstTxWarp>
          </a:bodyPr>
          <a:lstStyle/>
          <a:p>
            <a:pPr lvl="0" algn="ctr" rtl="1" fontAlgn="base">
              <a:spcBef>
                <a:spcPct val="0"/>
              </a:spcBef>
              <a:spcAft>
                <a:spcPct val="0"/>
              </a:spcAft>
              <a:defRPr/>
            </a:pPr>
            <a:r>
              <a:rPr lang="ar-EG" sz="6000" b="1" kern="0" dirty="0">
                <a:ln w="6600">
                  <a:solidFill>
                    <a:srgbClr val="333399"/>
                  </a:solidFill>
                  <a:prstDash val="solid"/>
                </a:ln>
                <a:solidFill>
                  <a:srgbClr val="FFFFFF"/>
                </a:solidFill>
                <a:effectLst>
                  <a:outerShdw dist="38100" dir="2700000" algn="tl" rotWithShape="0">
                    <a:srgbClr val="333399"/>
                  </a:outerShdw>
                </a:effectLst>
                <a:latin typeface="Arial"/>
                <a:cs typeface="Arial"/>
              </a:rPr>
              <a:t>المهارات الـ </a:t>
            </a:r>
            <a:r>
              <a:rPr lang="en-US" sz="6000" b="1" kern="0" dirty="0" smtClean="0">
                <a:ln w="6600">
                  <a:solidFill>
                    <a:srgbClr val="333399"/>
                  </a:solidFill>
                  <a:prstDash val="solid"/>
                </a:ln>
                <a:solidFill>
                  <a:srgbClr val="FFFFFF"/>
                </a:solidFill>
                <a:effectLst>
                  <a:outerShdw dist="38100" dir="2700000" algn="tl" rotWithShape="0">
                    <a:srgbClr val="333399"/>
                  </a:outerShdw>
                </a:effectLst>
                <a:latin typeface="Arial"/>
                <a:cs typeface="Arial"/>
              </a:rPr>
              <a:t>7</a:t>
            </a:r>
            <a:r>
              <a:rPr lang="ar-EG" sz="6000" b="1" kern="0" dirty="0" smtClean="0">
                <a:ln w="6600">
                  <a:solidFill>
                    <a:srgbClr val="333399"/>
                  </a:solidFill>
                  <a:prstDash val="solid"/>
                </a:ln>
                <a:solidFill>
                  <a:srgbClr val="FFFFFF"/>
                </a:solidFill>
                <a:effectLst>
                  <a:outerShdw dist="38100" dir="2700000" algn="tl" rotWithShape="0">
                    <a:srgbClr val="333399"/>
                  </a:outerShdw>
                </a:effectLst>
                <a:latin typeface="Arial"/>
                <a:cs typeface="Arial"/>
              </a:rPr>
              <a:t> </a:t>
            </a:r>
            <a:r>
              <a:rPr lang="ar-EG" sz="6000" b="1" kern="0" dirty="0">
                <a:ln w="6600">
                  <a:solidFill>
                    <a:srgbClr val="333399"/>
                  </a:solidFill>
                  <a:prstDash val="solid"/>
                </a:ln>
                <a:solidFill>
                  <a:srgbClr val="FFFFFF"/>
                </a:solidFill>
                <a:effectLst>
                  <a:outerShdw dist="38100" dir="2700000" algn="tl" rotWithShape="0">
                    <a:srgbClr val="333399"/>
                  </a:outerShdw>
                </a:effectLst>
                <a:latin typeface="Arial"/>
                <a:cs typeface="Arial"/>
              </a:rPr>
              <a:t>لتطوير الذات</a:t>
            </a:r>
            <a:endParaRPr kumimoji="0" lang="ar-EG" sz="6000" b="1" i="0" u="none" strike="noStrike" kern="0" cap="none" spc="0" normalizeH="0" baseline="0" noProof="0" dirty="0" smtClean="0">
              <a:ln w="6600">
                <a:solidFill>
                  <a:srgbClr val="333399"/>
                </a:solidFill>
                <a:prstDash val="solid"/>
              </a:ln>
              <a:solidFill>
                <a:srgbClr val="FFFFFF"/>
              </a:solidFill>
              <a:effectLst>
                <a:outerShdw dist="38100" dir="2700000" algn="tl" rotWithShape="0">
                  <a:srgbClr val="333399"/>
                </a:outerShdw>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80">
                                          <p:stCondLst>
                                            <p:cond delay="0"/>
                                          </p:stCondLst>
                                        </p:cTn>
                                        <p:tgtEl>
                                          <p:spTgt spid="41"/>
                                        </p:tgtEl>
                                      </p:cBhvr>
                                    </p:animEffect>
                                    <p:anim calcmode="lin" valueType="num">
                                      <p:cBhvr>
                                        <p:cTn id="8"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13" dur="26">
                                          <p:stCondLst>
                                            <p:cond delay="650"/>
                                          </p:stCondLst>
                                        </p:cTn>
                                        <p:tgtEl>
                                          <p:spTgt spid="41"/>
                                        </p:tgtEl>
                                      </p:cBhvr>
                                      <p:to x="100000" y="60000"/>
                                    </p:animScale>
                                    <p:animScale>
                                      <p:cBhvr>
                                        <p:cTn id="14" dur="166" decel="50000">
                                          <p:stCondLst>
                                            <p:cond delay="676"/>
                                          </p:stCondLst>
                                        </p:cTn>
                                        <p:tgtEl>
                                          <p:spTgt spid="41"/>
                                        </p:tgtEl>
                                      </p:cBhvr>
                                      <p:to x="100000" y="100000"/>
                                    </p:animScale>
                                    <p:animScale>
                                      <p:cBhvr>
                                        <p:cTn id="15" dur="26">
                                          <p:stCondLst>
                                            <p:cond delay="1312"/>
                                          </p:stCondLst>
                                        </p:cTn>
                                        <p:tgtEl>
                                          <p:spTgt spid="41"/>
                                        </p:tgtEl>
                                      </p:cBhvr>
                                      <p:to x="100000" y="80000"/>
                                    </p:animScale>
                                    <p:animScale>
                                      <p:cBhvr>
                                        <p:cTn id="16" dur="166" decel="50000">
                                          <p:stCondLst>
                                            <p:cond delay="1338"/>
                                          </p:stCondLst>
                                        </p:cTn>
                                        <p:tgtEl>
                                          <p:spTgt spid="41"/>
                                        </p:tgtEl>
                                      </p:cBhvr>
                                      <p:to x="100000" y="100000"/>
                                    </p:animScale>
                                    <p:animScale>
                                      <p:cBhvr>
                                        <p:cTn id="17" dur="26">
                                          <p:stCondLst>
                                            <p:cond delay="1642"/>
                                          </p:stCondLst>
                                        </p:cTn>
                                        <p:tgtEl>
                                          <p:spTgt spid="41"/>
                                        </p:tgtEl>
                                      </p:cBhvr>
                                      <p:to x="100000" y="90000"/>
                                    </p:animScale>
                                    <p:animScale>
                                      <p:cBhvr>
                                        <p:cTn id="18" dur="166" decel="50000">
                                          <p:stCondLst>
                                            <p:cond delay="1668"/>
                                          </p:stCondLst>
                                        </p:cTn>
                                        <p:tgtEl>
                                          <p:spTgt spid="41"/>
                                        </p:tgtEl>
                                      </p:cBhvr>
                                      <p:to x="100000" y="100000"/>
                                    </p:animScale>
                                    <p:animScale>
                                      <p:cBhvr>
                                        <p:cTn id="19" dur="26">
                                          <p:stCondLst>
                                            <p:cond delay="1808"/>
                                          </p:stCondLst>
                                        </p:cTn>
                                        <p:tgtEl>
                                          <p:spTgt spid="41"/>
                                        </p:tgtEl>
                                      </p:cBhvr>
                                      <p:to x="100000" y="95000"/>
                                    </p:animScale>
                                    <p:animScale>
                                      <p:cBhvr>
                                        <p:cTn id="20" dur="166" decel="50000">
                                          <p:stCondLst>
                                            <p:cond delay="1834"/>
                                          </p:stCondLst>
                                        </p:cTn>
                                        <p:tgtEl>
                                          <p:spTgt spid="41"/>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down)">
                                      <p:cBhvr>
                                        <p:cTn id="24" dur="580">
                                          <p:stCondLst>
                                            <p:cond delay="0"/>
                                          </p:stCondLst>
                                        </p:cTn>
                                        <p:tgtEl>
                                          <p:spTgt spid="43"/>
                                        </p:tgtEl>
                                      </p:cBhvr>
                                    </p:animEffect>
                                    <p:anim calcmode="lin" valueType="num">
                                      <p:cBhvr>
                                        <p:cTn id="25"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30" dur="26">
                                          <p:stCondLst>
                                            <p:cond delay="650"/>
                                          </p:stCondLst>
                                        </p:cTn>
                                        <p:tgtEl>
                                          <p:spTgt spid="43"/>
                                        </p:tgtEl>
                                      </p:cBhvr>
                                      <p:to x="100000" y="60000"/>
                                    </p:animScale>
                                    <p:animScale>
                                      <p:cBhvr>
                                        <p:cTn id="31" dur="166" decel="50000">
                                          <p:stCondLst>
                                            <p:cond delay="676"/>
                                          </p:stCondLst>
                                        </p:cTn>
                                        <p:tgtEl>
                                          <p:spTgt spid="43"/>
                                        </p:tgtEl>
                                      </p:cBhvr>
                                      <p:to x="100000" y="100000"/>
                                    </p:animScale>
                                    <p:animScale>
                                      <p:cBhvr>
                                        <p:cTn id="32" dur="26">
                                          <p:stCondLst>
                                            <p:cond delay="1312"/>
                                          </p:stCondLst>
                                        </p:cTn>
                                        <p:tgtEl>
                                          <p:spTgt spid="43"/>
                                        </p:tgtEl>
                                      </p:cBhvr>
                                      <p:to x="100000" y="80000"/>
                                    </p:animScale>
                                    <p:animScale>
                                      <p:cBhvr>
                                        <p:cTn id="33" dur="166" decel="50000">
                                          <p:stCondLst>
                                            <p:cond delay="1338"/>
                                          </p:stCondLst>
                                        </p:cTn>
                                        <p:tgtEl>
                                          <p:spTgt spid="43"/>
                                        </p:tgtEl>
                                      </p:cBhvr>
                                      <p:to x="100000" y="100000"/>
                                    </p:animScale>
                                    <p:animScale>
                                      <p:cBhvr>
                                        <p:cTn id="34" dur="26">
                                          <p:stCondLst>
                                            <p:cond delay="1642"/>
                                          </p:stCondLst>
                                        </p:cTn>
                                        <p:tgtEl>
                                          <p:spTgt spid="43"/>
                                        </p:tgtEl>
                                      </p:cBhvr>
                                      <p:to x="100000" y="90000"/>
                                    </p:animScale>
                                    <p:animScale>
                                      <p:cBhvr>
                                        <p:cTn id="35" dur="166" decel="50000">
                                          <p:stCondLst>
                                            <p:cond delay="1668"/>
                                          </p:stCondLst>
                                        </p:cTn>
                                        <p:tgtEl>
                                          <p:spTgt spid="43"/>
                                        </p:tgtEl>
                                      </p:cBhvr>
                                      <p:to x="100000" y="100000"/>
                                    </p:animScale>
                                    <p:animScale>
                                      <p:cBhvr>
                                        <p:cTn id="36" dur="26">
                                          <p:stCondLst>
                                            <p:cond delay="1808"/>
                                          </p:stCondLst>
                                        </p:cTn>
                                        <p:tgtEl>
                                          <p:spTgt spid="43"/>
                                        </p:tgtEl>
                                      </p:cBhvr>
                                      <p:to x="100000" y="95000"/>
                                    </p:animScale>
                                    <p:animScale>
                                      <p:cBhvr>
                                        <p:cTn id="37" dur="166" decel="50000">
                                          <p:stCondLst>
                                            <p:cond delay="1834"/>
                                          </p:stCondLst>
                                        </p:cTn>
                                        <p:tgtEl>
                                          <p:spTgt spid="43"/>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80">
                                          <p:stCondLst>
                                            <p:cond delay="0"/>
                                          </p:stCondLst>
                                        </p:cTn>
                                        <p:tgtEl>
                                          <p:spTgt spid="15"/>
                                        </p:tgtEl>
                                      </p:cBhvr>
                                    </p:animEffect>
                                    <p:anim calcmode="lin" valueType="num">
                                      <p:cBhvr>
                                        <p:cTn id="4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7" dur="26">
                                          <p:stCondLst>
                                            <p:cond delay="650"/>
                                          </p:stCondLst>
                                        </p:cTn>
                                        <p:tgtEl>
                                          <p:spTgt spid="15"/>
                                        </p:tgtEl>
                                      </p:cBhvr>
                                      <p:to x="100000" y="60000"/>
                                    </p:animScale>
                                    <p:animScale>
                                      <p:cBhvr>
                                        <p:cTn id="48" dur="166" decel="50000">
                                          <p:stCondLst>
                                            <p:cond delay="676"/>
                                          </p:stCondLst>
                                        </p:cTn>
                                        <p:tgtEl>
                                          <p:spTgt spid="15"/>
                                        </p:tgtEl>
                                      </p:cBhvr>
                                      <p:to x="100000" y="100000"/>
                                    </p:animScale>
                                    <p:animScale>
                                      <p:cBhvr>
                                        <p:cTn id="49" dur="26">
                                          <p:stCondLst>
                                            <p:cond delay="1312"/>
                                          </p:stCondLst>
                                        </p:cTn>
                                        <p:tgtEl>
                                          <p:spTgt spid="15"/>
                                        </p:tgtEl>
                                      </p:cBhvr>
                                      <p:to x="100000" y="80000"/>
                                    </p:animScale>
                                    <p:animScale>
                                      <p:cBhvr>
                                        <p:cTn id="50" dur="166" decel="50000">
                                          <p:stCondLst>
                                            <p:cond delay="1338"/>
                                          </p:stCondLst>
                                        </p:cTn>
                                        <p:tgtEl>
                                          <p:spTgt spid="15"/>
                                        </p:tgtEl>
                                      </p:cBhvr>
                                      <p:to x="100000" y="100000"/>
                                    </p:animScale>
                                    <p:animScale>
                                      <p:cBhvr>
                                        <p:cTn id="51" dur="26">
                                          <p:stCondLst>
                                            <p:cond delay="1642"/>
                                          </p:stCondLst>
                                        </p:cTn>
                                        <p:tgtEl>
                                          <p:spTgt spid="15"/>
                                        </p:tgtEl>
                                      </p:cBhvr>
                                      <p:to x="100000" y="90000"/>
                                    </p:animScale>
                                    <p:animScale>
                                      <p:cBhvr>
                                        <p:cTn id="52" dur="166" decel="50000">
                                          <p:stCondLst>
                                            <p:cond delay="1668"/>
                                          </p:stCondLst>
                                        </p:cTn>
                                        <p:tgtEl>
                                          <p:spTgt spid="15"/>
                                        </p:tgtEl>
                                      </p:cBhvr>
                                      <p:to x="100000" y="100000"/>
                                    </p:animScale>
                                    <p:animScale>
                                      <p:cBhvr>
                                        <p:cTn id="53" dur="26">
                                          <p:stCondLst>
                                            <p:cond delay="1808"/>
                                          </p:stCondLst>
                                        </p:cTn>
                                        <p:tgtEl>
                                          <p:spTgt spid="15"/>
                                        </p:tgtEl>
                                      </p:cBhvr>
                                      <p:to x="100000" y="95000"/>
                                    </p:animScale>
                                    <p:animScale>
                                      <p:cBhvr>
                                        <p:cTn id="54" dur="166" decel="50000">
                                          <p:stCondLst>
                                            <p:cond delay="1834"/>
                                          </p:stCondLst>
                                        </p:cTn>
                                        <p:tgtEl>
                                          <p:spTgt spid="15"/>
                                        </p:tgtEl>
                                      </p:cBhvr>
                                      <p:to x="100000" y="100000"/>
                                    </p:animScale>
                                  </p:childTnLst>
                                </p:cTn>
                              </p:par>
                            </p:childTnLst>
                          </p:cTn>
                        </p:par>
                        <p:par>
                          <p:cTn id="55" fill="hold">
                            <p:stCondLst>
                              <p:cond delay="6000"/>
                            </p:stCondLst>
                            <p:childTnLst>
                              <p:par>
                                <p:cTn id="56" presetID="26" presetClass="entr" presetSubtype="0" fill="hold" nodeType="afterEffect">
                                  <p:stCondLst>
                                    <p:cond delay="0"/>
                                  </p:stCondLst>
                                  <p:childTnLst>
                                    <p:set>
                                      <p:cBhvr>
                                        <p:cTn id="57" dur="1" fill="hold">
                                          <p:stCondLst>
                                            <p:cond delay="0"/>
                                          </p:stCondLst>
                                        </p:cTn>
                                        <p:tgtEl>
                                          <p:spTgt spid="87"/>
                                        </p:tgtEl>
                                        <p:attrNameLst>
                                          <p:attrName>style.visibility</p:attrName>
                                        </p:attrNameLst>
                                      </p:cBhvr>
                                      <p:to>
                                        <p:strVal val="visible"/>
                                      </p:to>
                                    </p:set>
                                    <p:animEffect transition="in" filter="wipe(down)">
                                      <p:cBhvr>
                                        <p:cTn id="58" dur="580">
                                          <p:stCondLst>
                                            <p:cond delay="0"/>
                                          </p:stCondLst>
                                        </p:cTn>
                                        <p:tgtEl>
                                          <p:spTgt spid="87"/>
                                        </p:tgtEl>
                                      </p:cBhvr>
                                    </p:animEffect>
                                    <p:anim calcmode="lin" valueType="num">
                                      <p:cBhvr>
                                        <p:cTn id="59"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4" dur="26">
                                          <p:stCondLst>
                                            <p:cond delay="650"/>
                                          </p:stCondLst>
                                        </p:cTn>
                                        <p:tgtEl>
                                          <p:spTgt spid="87"/>
                                        </p:tgtEl>
                                      </p:cBhvr>
                                      <p:to x="100000" y="60000"/>
                                    </p:animScale>
                                    <p:animScale>
                                      <p:cBhvr>
                                        <p:cTn id="65" dur="166" decel="50000">
                                          <p:stCondLst>
                                            <p:cond delay="676"/>
                                          </p:stCondLst>
                                        </p:cTn>
                                        <p:tgtEl>
                                          <p:spTgt spid="87"/>
                                        </p:tgtEl>
                                      </p:cBhvr>
                                      <p:to x="100000" y="100000"/>
                                    </p:animScale>
                                    <p:animScale>
                                      <p:cBhvr>
                                        <p:cTn id="66" dur="26">
                                          <p:stCondLst>
                                            <p:cond delay="1312"/>
                                          </p:stCondLst>
                                        </p:cTn>
                                        <p:tgtEl>
                                          <p:spTgt spid="87"/>
                                        </p:tgtEl>
                                      </p:cBhvr>
                                      <p:to x="100000" y="80000"/>
                                    </p:animScale>
                                    <p:animScale>
                                      <p:cBhvr>
                                        <p:cTn id="67" dur="166" decel="50000">
                                          <p:stCondLst>
                                            <p:cond delay="1338"/>
                                          </p:stCondLst>
                                        </p:cTn>
                                        <p:tgtEl>
                                          <p:spTgt spid="87"/>
                                        </p:tgtEl>
                                      </p:cBhvr>
                                      <p:to x="100000" y="100000"/>
                                    </p:animScale>
                                    <p:animScale>
                                      <p:cBhvr>
                                        <p:cTn id="68" dur="26">
                                          <p:stCondLst>
                                            <p:cond delay="1642"/>
                                          </p:stCondLst>
                                        </p:cTn>
                                        <p:tgtEl>
                                          <p:spTgt spid="87"/>
                                        </p:tgtEl>
                                      </p:cBhvr>
                                      <p:to x="100000" y="90000"/>
                                    </p:animScale>
                                    <p:animScale>
                                      <p:cBhvr>
                                        <p:cTn id="69" dur="166" decel="50000">
                                          <p:stCondLst>
                                            <p:cond delay="1668"/>
                                          </p:stCondLst>
                                        </p:cTn>
                                        <p:tgtEl>
                                          <p:spTgt spid="87"/>
                                        </p:tgtEl>
                                      </p:cBhvr>
                                      <p:to x="100000" y="100000"/>
                                    </p:animScale>
                                    <p:animScale>
                                      <p:cBhvr>
                                        <p:cTn id="70" dur="26">
                                          <p:stCondLst>
                                            <p:cond delay="1808"/>
                                          </p:stCondLst>
                                        </p:cTn>
                                        <p:tgtEl>
                                          <p:spTgt spid="87"/>
                                        </p:tgtEl>
                                      </p:cBhvr>
                                      <p:to x="100000" y="95000"/>
                                    </p:animScale>
                                    <p:animScale>
                                      <p:cBhvr>
                                        <p:cTn id="71" dur="166" decel="50000">
                                          <p:stCondLst>
                                            <p:cond delay="1834"/>
                                          </p:stCondLst>
                                        </p:cTn>
                                        <p:tgtEl>
                                          <p:spTgt spid="87"/>
                                        </p:tgtEl>
                                      </p:cBhvr>
                                      <p:to x="100000" y="100000"/>
                                    </p:animScale>
                                  </p:childTnLst>
                                </p:cTn>
                              </p:par>
                            </p:childTnLst>
                          </p:cTn>
                        </p:par>
                        <p:par>
                          <p:cTn id="72" fill="hold">
                            <p:stCondLst>
                              <p:cond delay="8000"/>
                            </p:stCondLst>
                            <p:childTnLst>
                              <p:par>
                                <p:cTn id="73" presetID="26" presetClass="entr" presetSubtype="0" fill="hold" nodeType="after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wipe(down)">
                                      <p:cBhvr>
                                        <p:cTn id="75" dur="580">
                                          <p:stCondLst>
                                            <p:cond delay="0"/>
                                          </p:stCondLst>
                                        </p:cTn>
                                        <p:tgtEl>
                                          <p:spTgt spid="93"/>
                                        </p:tgtEl>
                                      </p:cBhvr>
                                    </p:animEffect>
                                    <p:anim calcmode="lin" valueType="num">
                                      <p:cBhvr>
                                        <p:cTn id="76"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81" dur="26">
                                          <p:stCondLst>
                                            <p:cond delay="650"/>
                                          </p:stCondLst>
                                        </p:cTn>
                                        <p:tgtEl>
                                          <p:spTgt spid="93"/>
                                        </p:tgtEl>
                                      </p:cBhvr>
                                      <p:to x="100000" y="60000"/>
                                    </p:animScale>
                                    <p:animScale>
                                      <p:cBhvr>
                                        <p:cTn id="82" dur="166" decel="50000">
                                          <p:stCondLst>
                                            <p:cond delay="676"/>
                                          </p:stCondLst>
                                        </p:cTn>
                                        <p:tgtEl>
                                          <p:spTgt spid="93"/>
                                        </p:tgtEl>
                                      </p:cBhvr>
                                      <p:to x="100000" y="100000"/>
                                    </p:animScale>
                                    <p:animScale>
                                      <p:cBhvr>
                                        <p:cTn id="83" dur="26">
                                          <p:stCondLst>
                                            <p:cond delay="1312"/>
                                          </p:stCondLst>
                                        </p:cTn>
                                        <p:tgtEl>
                                          <p:spTgt spid="93"/>
                                        </p:tgtEl>
                                      </p:cBhvr>
                                      <p:to x="100000" y="80000"/>
                                    </p:animScale>
                                    <p:animScale>
                                      <p:cBhvr>
                                        <p:cTn id="84" dur="166" decel="50000">
                                          <p:stCondLst>
                                            <p:cond delay="1338"/>
                                          </p:stCondLst>
                                        </p:cTn>
                                        <p:tgtEl>
                                          <p:spTgt spid="93"/>
                                        </p:tgtEl>
                                      </p:cBhvr>
                                      <p:to x="100000" y="100000"/>
                                    </p:animScale>
                                    <p:animScale>
                                      <p:cBhvr>
                                        <p:cTn id="85" dur="26">
                                          <p:stCondLst>
                                            <p:cond delay="1642"/>
                                          </p:stCondLst>
                                        </p:cTn>
                                        <p:tgtEl>
                                          <p:spTgt spid="93"/>
                                        </p:tgtEl>
                                      </p:cBhvr>
                                      <p:to x="100000" y="90000"/>
                                    </p:animScale>
                                    <p:animScale>
                                      <p:cBhvr>
                                        <p:cTn id="86" dur="166" decel="50000">
                                          <p:stCondLst>
                                            <p:cond delay="1668"/>
                                          </p:stCondLst>
                                        </p:cTn>
                                        <p:tgtEl>
                                          <p:spTgt spid="93"/>
                                        </p:tgtEl>
                                      </p:cBhvr>
                                      <p:to x="100000" y="100000"/>
                                    </p:animScale>
                                    <p:animScale>
                                      <p:cBhvr>
                                        <p:cTn id="87" dur="26">
                                          <p:stCondLst>
                                            <p:cond delay="1808"/>
                                          </p:stCondLst>
                                        </p:cTn>
                                        <p:tgtEl>
                                          <p:spTgt spid="93"/>
                                        </p:tgtEl>
                                      </p:cBhvr>
                                      <p:to x="100000" y="95000"/>
                                    </p:animScale>
                                    <p:animScale>
                                      <p:cBhvr>
                                        <p:cTn id="88" dur="166" decel="50000">
                                          <p:stCondLst>
                                            <p:cond delay="1834"/>
                                          </p:stCondLst>
                                        </p:cTn>
                                        <p:tgtEl>
                                          <p:spTgt spid="93"/>
                                        </p:tgtEl>
                                      </p:cBhvr>
                                      <p:to x="100000" y="100000"/>
                                    </p:animScale>
                                  </p:childTnLst>
                                </p:cTn>
                              </p:par>
                            </p:childTnLst>
                          </p:cTn>
                        </p:par>
                        <p:par>
                          <p:cTn id="89" fill="hold">
                            <p:stCondLst>
                              <p:cond delay="10000"/>
                            </p:stCondLst>
                            <p:childTnLst>
                              <p:par>
                                <p:cTn id="90" presetID="26" presetClass="entr" presetSubtype="0" fill="hold" nodeType="afterEffect">
                                  <p:stCondLst>
                                    <p:cond delay="0"/>
                                  </p:stCondLst>
                                  <p:childTnLst>
                                    <p:set>
                                      <p:cBhvr>
                                        <p:cTn id="91" dur="1" fill="hold">
                                          <p:stCondLst>
                                            <p:cond delay="0"/>
                                          </p:stCondLst>
                                        </p:cTn>
                                        <p:tgtEl>
                                          <p:spTgt spid="84"/>
                                        </p:tgtEl>
                                        <p:attrNameLst>
                                          <p:attrName>style.visibility</p:attrName>
                                        </p:attrNameLst>
                                      </p:cBhvr>
                                      <p:to>
                                        <p:strVal val="visible"/>
                                      </p:to>
                                    </p:set>
                                    <p:animEffect transition="in" filter="wipe(down)">
                                      <p:cBhvr>
                                        <p:cTn id="92" dur="580">
                                          <p:stCondLst>
                                            <p:cond delay="0"/>
                                          </p:stCondLst>
                                        </p:cTn>
                                        <p:tgtEl>
                                          <p:spTgt spid="84"/>
                                        </p:tgtEl>
                                      </p:cBhvr>
                                    </p:animEffect>
                                    <p:anim calcmode="lin" valueType="num">
                                      <p:cBhvr>
                                        <p:cTn id="93"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98" dur="26">
                                          <p:stCondLst>
                                            <p:cond delay="650"/>
                                          </p:stCondLst>
                                        </p:cTn>
                                        <p:tgtEl>
                                          <p:spTgt spid="84"/>
                                        </p:tgtEl>
                                      </p:cBhvr>
                                      <p:to x="100000" y="60000"/>
                                    </p:animScale>
                                    <p:animScale>
                                      <p:cBhvr>
                                        <p:cTn id="99" dur="166" decel="50000">
                                          <p:stCondLst>
                                            <p:cond delay="676"/>
                                          </p:stCondLst>
                                        </p:cTn>
                                        <p:tgtEl>
                                          <p:spTgt spid="84"/>
                                        </p:tgtEl>
                                      </p:cBhvr>
                                      <p:to x="100000" y="100000"/>
                                    </p:animScale>
                                    <p:animScale>
                                      <p:cBhvr>
                                        <p:cTn id="100" dur="26">
                                          <p:stCondLst>
                                            <p:cond delay="1312"/>
                                          </p:stCondLst>
                                        </p:cTn>
                                        <p:tgtEl>
                                          <p:spTgt spid="84"/>
                                        </p:tgtEl>
                                      </p:cBhvr>
                                      <p:to x="100000" y="80000"/>
                                    </p:animScale>
                                    <p:animScale>
                                      <p:cBhvr>
                                        <p:cTn id="101" dur="166" decel="50000">
                                          <p:stCondLst>
                                            <p:cond delay="1338"/>
                                          </p:stCondLst>
                                        </p:cTn>
                                        <p:tgtEl>
                                          <p:spTgt spid="84"/>
                                        </p:tgtEl>
                                      </p:cBhvr>
                                      <p:to x="100000" y="100000"/>
                                    </p:animScale>
                                    <p:animScale>
                                      <p:cBhvr>
                                        <p:cTn id="102" dur="26">
                                          <p:stCondLst>
                                            <p:cond delay="1642"/>
                                          </p:stCondLst>
                                        </p:cTn>
                                        <p:tgtEl>
                                          <p:spTgt spid="84"/>
                                        </p:tgtEl>
                                      </p:cBhvr>
                                      <p:to x="100000" y="90000"/>
                                    </p:animScale>
                                    <p:animScale>
                                      <p:cBhvr>
                                        <p:cTn id="103" dur="166" decel="50000">
                                          <p:stCondLst>
                                            <p:cond delay="1668"/>
                                          </p:stCondLst>
                                        </p:cTn>
                                        <p:tgtEl>
                                          <p:spTgt spid="84"/>
                                        </p:tgtEl>
                                      </p:cBhvr>
                                      <p:to x="100000" y="100000"/>
                                    </p:animScale>
                                    <p:animScale>
                                      <p:cBhvr>
                                        <p:cTn id="104" dur="26">
                                          <p:stCondLst>
                                            <p:cond delay="1808"/>
                                          </p:stCondLst>
                                        </p:cTn>
                                        <p:tgtEl>
                                          <p:spTgt spid="84"/>
                                        </p:tgtEl>
                                      </p:cBhvr>
                                      <p:to x="100000" y="95000"/>
                                    </p:animScale>
                                    <p:animScale>
                                      <p:cBhvr>
                                        <p:cTn id="105" dur="166" decel="50000">
                                          <p:stCondLst>
                                            <p:cond delay="1834"/>
                                          </p:stCondLst>
                                        </p:cTn>
                                        <p:tgtEl>
                                          <p:spTgt spid="84"/>
                                        </p:tgtEl>
                                      </p:cBhvr>
                                      <p:to x="100000" y="100000"/>
                                    </p:animScale>
                                  </p:childTnLst>
                                </p:cTn>
                              </p:par>
                            </p:childTnLst>
                          </p:cTn>
                        </p:par>
                        <p:par>
                          <p:cTn id="106" fill="hold">
                            <p:stCondLst>
                              <p:cond delay="12000"/>
                            </p:stCondLst>
                            <p:childTnLst>
                              <p:par>
                                <p:cTn id="107" presetID="26" presetClass="entr" presetSubtype="0" fill="hold" nodeType="afterEffect">
                                  <p:stCondLst>
                                    <p:cond delay="0"/>
                                  </p:stCondLst>
                                  <p:childTnLst>
                                    <p:set>
                                      <p:cBhvr>
                                        <p:cTn id="108" dur="1" fill="hold">
                                          <p:stCondLst>
                                            <p:cond delay="0"/>
                                          </p:stCondLst>
                                        </p:cTn>
                                        <p:tgtEl>
                                          <p:spTgt spid="91"/>
                                        </p:tgtEl>
                                        <p:attrNameLst>
                                          <p:attrName>style.visibility</p:attrName>
                                        </p:attrNameLst>
                                      </p:cBhvr>
                                      <p:to>
                                        <p:strVal val="visible"/>
                                      </p:to>
                                    </p:set>
                                    <p:animEffect transition="in" filter="wipe(down)">
                                      <p:cBhvr>
                                        <p:cTn id="109" dur="580">
                                          <p:stCondLst>
                                            <p:cond delay="0"/>
                                          </p:stCondLst>
                                        </p:cTn>
                                        <p:tgtEl>
                                          <p:spTgt spid="91"/>
                                        </p:tgtEl>
                                      </p:cBhvr>
                                    </p:animEffect>
                                    <p:anim calcmode="lin" valueType="num">
                                      <p:cBhvr>
                                        <p:cTn id="110"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115" dur="26">
                                          <p:stCondLst>
                                            <p:cond delay="650"/>
                                          </p:stCondLst>
                                        </p:cTn>
                                        <p:tgtEl>
                                          <p:spTgt spid="91"/>
                                        </p:tgtEl>
                                      </p:cBhvr>
                                      <p:to x="100000" y="60000"/>
                                    </p:animScale>
                                    <p:animScale>
                                      <p:cBhvr>
                                        <p:cTn id="116" dur="166" decel="50000">
                                          <p:stCondLst>
                                            <p:cond delay="676"/>
                                          </p:stCondLst>
                                        </p:cTn>
                                        <p:tgtEl>
                                          <p:spTgt spid="91"/>
                                        </p:tgtEl>
                                      </p:cBhvr>
                                      <p:to x="100000" y="100000"/>
                                    </p:animScale>
                                    <p:animScale>
                                      <p:cBhvr>
                                        <p:cTn id="117" dur="26">
                                          <p:stCondLst>
                                            <p:cond delay="1312"/>
                                          </p:stCondLst>
                                        </p:cTn>
                                        <p:tgtEl>
                                          <p:spTgt spid="91"/>
                                        </p:tgtEl>
                                      </p:cBhvr>
                                      <p:to x="100000" y="80000"/>
                                    </p:animScale>
                                    <p:animScale>
                                      <p:cBhvr>
                                        <p:cTn id="118" dur="166" decel="50000">
                                          <p:stCondLst>
                                            <p:cond delay="1338"/>
                                          </p:stCondLst>
                                        </p:cTn>
                                        <p:tgtEl>
                                          <p:spTgt spid="91"/>
                                        </p:tgtEl>
                                      </p:cBhvr>
                                      <p:to x="100000" y="100000"/>
                                    </p:animScale>
                                    <p:animScale>
                                      <p:cBhvr>
                                        <p:cTn id="119" dur="26">
                                          <p:stCondLst>
                                            <p:cond delay="1642"/>
                                          </p:stCondLst>
                                        </p:cTn>
                                        <p:tgtEl>
                                          <p:spTgt spid="91"/>
                                        </p:tgtEl>
                                      </p:cBhvr>
                                      <p:to x="100000" y="90000"/>
                                    </p:animScale>
                                    <p:animScale>
                                      <p:cBhvr>
                                        <p:cTn id="120" dur="166" decel="50000">
                                          <p:stCondLst>
                                            <p:cond delay="1668"/>
                                          </p:stCondLst>
                                        </p:cTn>
                                        <p:tgtEl>
                                          <p:spTgt spid="91"/>
                                        </p:tgtEl>
                                      </p:cBhvr>
                                      <p:to x="100000" y="100000"/>
                                    </p:animScale>
                                    <p:animScale>
                                      <p:cBhvr>
                                        <p:cTn id="121" dur="26">
                                          <p:stCondLst>
                                            <p:cond delay="1808"/>
                                          </p:stCondLst>
                                        </p:cTn>
                                        <p:tgtEl>
                                          <p:spTgt spid="91"/>
                                        </p:tgtEl>
                                      </p:cBhvr>
                                      <p:to x="100000" y="95000"/>
                                    </p:animScale>
                                    <p:animScale>
                                      <p:cBhvr>
                                        <p:cTn id="122" dur="166" decel="50000">
                                          <p:stCondLst>
                                            <p:cond delay="1834"/>
                                          </p:stCondLst>
                                        </p:cTn>
                                        <p:tgtEl>
                                          <p:spTgt spid="91"/>
                                        </p:tgtEl>
                                      </p:cBhvr>
                                      <p:to x="100000" y="100000"/>
                                    </p:animScale>
                                  </p:childTnLst>
                                </p:cTn>
                              </p:par>
                            </p:childTnLst>
                          </p:cTn>
                        </p:par>
                        <p:par>
                          <p:cTn id="123" fill="hold">
                            <p:stCondLst>
                              <p:cond delay="14000"/>
                            </p:stCondLst>
                            <p:childTnLst>
                              <p:par>
                                <p:cTn id="124" presetID="26" presetClass="entr" presetSubtype="0" fill="hold" nodeType="afterEffect">
                                  <p:stCondLst>
                                    <p:cond delay="0"/>
                                  </p:stCondLst>
                                  <p:childTnLst>
                                    <p:set>
                                      <p:cBhvr>
                                        <p:cTn id="125" dur="1" fill="hold">
                                          <p:stCondLst>
                                            <p:cond delay="0"/>
                                          </p:stCondLst>
                                        </p:cTn>
                                        <p:tgtEl>
                                          <p:spTgt spid="60"/>
                                        </p:tgtEl>
                                        <p:attrNameLst>
                                          <p:attrName>style.visibility</p:attrName>
                                        </p:attrNameLst>
                                      </p:cBhvr>
                                      <p:to>
                                        <p:strVal val="visible"/>
                                      </p:to>
                                    </p:set>
                                    <p:animEffect transition="in" filter="wipe(down)">
                                      <p:cBhvr>
                                        <p:cTn id="126" dur="580">
                                          <p:stCondLst>
                                            <p:cond delay="0"/>
                                          </p:stCondLst>
                                        </p:cTn>
                                        <p:tgtEl>
                                          <p:spTgt spid="60"/>
                                        </p:tgtEl>
                                      </p:cBhvr>
                                    </p:animEffect>
                                    <p:anim calcmode="lin" valueType="num">
                                      <p:cBhvr>
                                        <p:cTn id="127"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132" dur="26">
                                          <p:stCondLst>
                                            <p:cond delay="650"/>
                                          </p:stCondLst>
                                        </p:cTn>
                                        <p:tgtEl>
                                          <p:spTgt spid="60"/>
                                        </p:tgtEl>
                                      </p:cBhvr>
                                      <p:to x="100000" y="60000"/>
                                    </p:animScale>
                                    <p:animScale>
                                      <p:cBhvr>
                                        <p:cTn id="133" dur="166" decel="50000">
                                          <p:stCondLst>
                                            <p:cond delay="676"/>
                                          </p:stCondLst>
                                        </p:cTn>
                                        <p:tgtEl>
                                          <p:spTgt spid="60"/>
                                        </p:tgtEl>
                                      </p:cBhvr>
                                      <p:to x="100000" y="100000"/>
                                    </p:animScale>
                                    <p:animScale>
                                      <p:cBhvr>
                                        <p:cTn id="134" dur="26">
                                          <p:stCondLst>
                                            <p:cond delay="1312"/>
                                          </p:stCondLst>
                                        </p:cTn>
                                        <p:tgtEl>
                                          <p:spTgt spid="60"/>
                                        </p:tgtEl>
                                      </p:cBhvr>
                                      <p:to x="100000" y="80000"/>
                                    </p:animScale>
                                    <p:animScale>
                                      <p:cBhvr>
                                        <p:cTn id="135" dur="166" decel="50000">
                                          <p:stCondLst>
                                            <p:cond delay="1338"/>
                                          </p:stCondLst>
                                        </p:cTn>
                                        <p:tgtEl>
                                          <p:spTgt spid="60"/>
                                        </p:tgtEl>
                                      </p:cBhvr>
                                      <p:to x="100000" y="100000"/>
                                    </p:animScale>
                                    <p:animScale>
                                      <p:cBhvr>
                                        <p:cTn id="136" dur="26">
                                          <p:stCondLst>
                                            <p:cond delay="1642"/>
                                          </p:stCondLst>
                                        </p:cTn>
                                        <p:tgtEl>
                                          <p:spTgt spid="60"/>
                                        </p:tgtEl>
                                      </p:cBhvr>
                                      <p:to x="100000" y="90000"/>
                                    </p:animScale>
                                    <p:animScale>
                                      <p:cBhvr>
                                        <p:cTn id="137" dur="166" decel="50000">
                                          <p:stCondLst>
                                            <p:cond delay="1668"/>
                                          </p:stCondLst>
                                        </p:cTn>
                                        <p:tgtEl>
                                          <p:spTgt spid="60"/>
                                        </p:tgtEl>
                                      </p:cBhvr>
                                      <p:to x="100000" y="100000"/>
                                    </p:animScale>
                                    <p:animScale>
                                      <p:cBhvr>
                                        <p:cTn id="138" dur="26">
                                          <p:stCondLst>
                                            <p:cond delay="1808"/>
                                          </p:stCondLst>
                                        </p:cTn>
                                        <p:tgtEl>
                                          <p:spTgt spid="60"/>
                                        </p:tgtEl>
                                      </p:cBhvr>
                                      <p:to x="100000" y="95000"/>
                                    </p:animScale>
                                    <p:animScale>
                                      <p:cBhvr>
                                        <p:cTn id="139" dur="166" decel="50000">
                                          <p:stCondLst>
                                            <p:cond delay="1834"/>
                                          </p:stCondLst>
                                        </p:cTn>
                                        <p:tgtEl>
                                          <p:spTgt spid="60"/>
                                        </p:tgtEl>
                                      </p:cBhvr>
                                      <p:to x="100000" y="100000"/>
                                    </p:animScale>
                                  </p:childTnLst>
                                </p:cTn>
                              </p:par>
                            </p:childTnLst>
                          </p:cTn>
                        </p:par>
                        <p:par>
                          <p:cTn id="140" fill="hold">
                            <p:stCondLst>
                              <p:cond delay="16000"/>
                            </p:stCondLst>
                            <p:childTnLst>
                              <p:par>
                                <p:cTn id="141" presetID="26" presetClass="entr" presetSubtype="0" fill="hold" nodeType="afterEffect">
                                  <p:stCondLst>
                                    <p:cond delay="0"/>
                                  </p:stCondLst>
                                  <p:childTnLst>
                                    <p:set>
                                      <p:cBhvr>
                                        <p:cTn id="142" dur="1" fill="hold">
                                          <p:stCondLst>
                                            <p:cond delay="0"/>
                                          </p:stCondLst>
                                        </p:cTn>
                                        <p:tgtEl>
                                          <p:spTgt spid="40"/>
                                        </p:tgtEl>
                                        <p:attrNameLst>
                                          <p:attrName>style.visibility</p:attrName>
                                        </p:attrNameLst>
                                      </p:cBhvr>
                                      <p:to>
                                        <p:strVal val="visible"/>
                                      </p:to>
                                    </p:set>
                                    <p:animEffect transition="in" filter="wipe(down)">
                                      <p:cBhvr>
                                        <p:cTn id="143" dur="580">
                                          <p:stCondLst>
                                            <p:cond delay="0"/>
                                          </p:stCondLst>
                                        </p:cTn>
                                        <p:tgtEl>
                                          <p:spTgt spid="40"/>
                                        </p:tgtEl>
                                      </p:cBhvr>
                                    </p:animEffect>
                                    <p:anim calcmode="lin" valueType="num">
                                      <p:cBhvr>
                                        <p:cTn id="14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49" dur="26">
                                          <p:stCondLst>
                                            <p:cond delay="650"/>
                                          </p:stCondLst>
                                        </p:cTn>
                                        <p:tgtEl>
                                          <p:spTgt spid="40"/>
                                        </p:tgtEl>
                                      </p:cBhvr>
                                      <p:to x="100000" y="60000"/>
                                    </p:animScale>
                                    <p:animScale>
                                      <p:cBhvr>
                                        <p:cTn id="150" dur="166" decel="50000">
                                          <p:stCondLst>
                                            <p:cond delay="676"/>
                                          </p:stCondLst>
                                        </p:cTn>
                                        <p:tgtEl>
                                          <p:spTgt spid="40"/>
                                        </p:tgtEl>
                                      </p:cBhvr>
                                      <p:to x="100000" y="100000"/>
                                    </p:animScale>
                                    <p:animScale>
                                      <p:cBhvr>
                                        <p:cTn id="151" dur="26">
                                          <p:stCondLst>
                                            <p:cond delay="1312"/>
                                          </p:stCondLst>
                                        </p:cTn>
                                        <p:tgtEl>
                                          <p:spTgt spid="40"/>
                                        </p:tgtEl>
                                      </p:cBhvr>
                                      <p:to x="100000" y="80000"/>
                                    </p:animScale>
                                    <p:animScale>
                                      <p:cBhvr>
                                        <p:cTn id="152" dur="166" decel="50000">
                                          <p:stCondLst>
                                            <p:cond delay="1338"/>
                                          </p:stCondLst>
                                        </p:cTn>
                                        <p:tgtEl>
                                          <p:spTgt spid="40"/>
                                        </p:tgtEl>
                                      </p:cBhvr>
                                      <p:to x="100000" y="100000"/>
                                    </p:animScale>
                                    <p:animScale>
                                      <p:cBhvr>
                                        <p:cTn id="153" dur="26">
                                          <p:stCondLst>
                                            <p:cond delay="1642"/>
                                          </p:stCondLst>
                                        </p:cTn>
                                        <p:tgtEl>
                                          <p:spTgt spid="40"/>
                                        </p:tgtEl>
                                      </p:cBhvr>
                                      <p:to x="100000" y="90000"/>
                                    </p:animScale>
                                    <p:animScale>
                                      <p:cBhvr>
                                        <p:cTn id="154" dur="166" decel="50000">
                                          <p:stCondLst>
                                            <p:cond delay="1668"/>
                                          </p:stCondLst>
                                        </p:cTn>
                                        <p:tgtEl>
                                          <p:spTgt spid="40"/>
                                        </p:tgtEl>
                                      </p:cBhvr>
                                      <p:to x="100000" y="100000"/>
                                    </p:animScale>
                                    <p:animScale>
                                      <p:cBhvr>
                                        <p:cTn id="155" dur="26">
                                          <p:stCondLst>
                                            <p:cond delay="1808"/>
                                          </p:stCondLst>
                                        </p:cTn>
                                        <p:tgtEl>
                                          <p:spTgt spid="40"/>
                                        </p:tgtEl>
                                      </p:cBhvr>
                                      <p:to x="100000" y="95000"/>
                                    </p:animScale>
                                    <p:animScale>
                                      <p:cBhvr>
                                        <p:cTn id="156" dur="166" decel="50000">
                                          <p:stCondLst>
                                            <p:cond delay="1834"/>
                                          </p:stCondLst>
                                        </p:cTn>
                                        <p:tgtEl>
                                          <p:spTgt spid="40"/>
                                        </p:tgtEl>
                                      </p:cBhvr>
                                      <p:to x="100000" y="100000"/>
                                    </p:animScale>
                                  </p:childTnLst>
                                </p:cTn>
                              </p:par>
                            </p:childTnLst>
                          </p:cTn>
                        </p:par>
                        <p:par>
                          <p:cTn id="157" fill="hold">
                            <p:stCondLst>
                              <p:cond delay="18000"/>
                            </p:stCondLst>
                            <p:childTnLst>
                              <p:par>
                                <p:cTn id="158" presetID="26" presetClass="entr" presetSubtype="0" fill="hold" nodeType="afterEffect">
                                  <p:stCondLst>
                                    <p:cond delay="0"/>
                                  </p:stCondLst>
                                  <p:childTnLst>
                                    <p:set>
                                      <p:cBhvr>
                                        <p:cTn id="159" dur="1" fill="hold">
                                          <p:stCondLst>
                                            <p:cond delay="0"/>
                                          </p:stCondLst>
                                        </p:cTn>
                                        <p:tgtEl>
                                          <p:spTgt spid="42"/>
                                        </p:tgtEl>
                                        <p:attrNameLst>
                                          <p:attrName>style.visibility</p:attrName>
                                        </p:attrNameLst>
                                      </p:cBhvr>
                                      <p:to>
                                        <p:strVal val="visible"/>
                                      </p:to>
                                    </p:set>
                                    <p:animEffect transition="in" filter="wipe(down)">
                                      <p:cBhvr>
                                        <p:cTn id="160" dur="580">
                                          <p:stCondLst>
                                            <p:cond delay="0"/>
                                          </p:stCondLst>
                                        </p:cTn>
                                        <p:tgtEl>
                                          <p:spTgt spid="42"/>
                                        </p:tgtEl>
                                      </p:cBhvr>
                                    </p:animEffect>
                                    <p:anim calcmode="lin" valueType="num">
                                      <p:cBhvr>
                                        <p:cTn id="161"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162"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163"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164"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165"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166" dur="26">
                                          <p:stCondLst>
                                            <p:cond delay="650"/>
                                          </p:stCondLst>
                                        </p:cTn>
                                        <p:tgtEl>
                                          <p:spTgt spid="42"/>
                                        </p:tgtEl>
                                      </p:cBhvr>
                                      <p:to x="100000" y="60000"/>
                                    </p:animScale>
                                    <p:animScale>
                                      <p:cBhvr>
                                        <p:cTn id="167" dur="166" decel="50000">
                                          <p:stCondLst>
                                            <p:cond delay="676"/>
                                          </p:stCondLst>
                                        </p:cTn>
                                        <p:tgtEl>
                                          <p:spTgt spid="42"/>
                                        </p:tgtEl>
                                      </p:cBhvr>
                                      <p:to x="100000" y="100000"/>
                                    </p:animScale>
                                    <p:animScale>
                                      <p:cBhvr>
                                        <p:cTn id="168" dur="26">
                                          <p:stCondLst>
                                            <p:cond delay="1312"/>
                                          </p:stCondLst>
                                        </p:cTn>
                                        <p:tgtEl>
                                          <p:spTgt spid="42"/>
                                        </p:tgtEl>
                                      </p:cBhvr>
                                      <p:to x="100000" y="80000"/>
                                    </p:animScale>
                                    <p:animScale>
                                      <p:cBhvr>
                                        <p:cTn id="169" dur="166" decel="50000">
                                          <p:stCondLst>
                                            <p:cond delay="1338"/>
                                          </p:stCondLst>
                                        </p:cTn>
                                        <p:tgtEl>
                                          <p:spTgt spid="42"/>
                                        </p:tgtEl>
                                      </p:cBhvr>
                                      <p:to x="100000" y="100000"/>
                                    </p:animScale>
                                    <p:animScale>
                                      <p:cBhvr>
                                        <p:cTn id="170" dur="26">
                                          <p:stCondLst>
                                            <p:cond delay="1642"/>
                                          </p:stCondLst>
                                        </p:cTn>
                                        <p:tgtEl>
                                          <p:spTgt spid="42"/>
                                        </p:tgtEl>
                                      </p:cBhvr>
                                      <p:to x="100000" y="90000"/>
                                    </p:animScale>
                                    <p:animScale>
                                      <p:cBhvr>
                                        <p:cTn id="171" dur="166" decel="50000">
                                          <p:stCondLst>
                                            <p:cond delay="1668"/>
                                          </p:stCondLst>
                                        </p:cTn>
                                        <p:tgtEl>
                                          <p:spTgt spid="42"/>
                                        </p:tgtEl>
                                      </p:cBhvr>
                                      <p:to x="100000" y="100000"/>
                                    </p:animScale>
                                    <p:animScale>
                                      <p:cBhvr>
                                        <p:cTn id="172" dur="26">
                                          <p:stCondLst>
                                            <p:cond delay="1808"/>
                                          </p:stCondLst>
                                        </p:cTn>
                                        <p:tgtEl>
                                          <p:spTgt spid="42"/>
                                        </p:tgtEl>
                                      </p:cBhvr>
                                      <p:to x="100000" y="95000"/>
                                    </p:animScale>
                                    <p:animScale>
                                      <p:cBhvr>
                                        <p:cTn id="173" dur="166" decel="50000">
                                          <p:stCondLst>
                                            <p:cond delay="1834"/>
                                          </p:stCondLst>
                                        </p:cTn>
                                        <p:tgtEl>
                                          <p:spTgt spid="42"/>
                                        </p:tgtEl>
                                      </p:cBhvr>
                                      <p:to x="100000" y="100000"/>
                                    </p:animScale>
                                  </p:childTnLst>
                                </p:cTn>
                              </p:par>
                            </p:childTnLst>
                          </p:cTn>
                        </p:par>
                        <p:par>
                          <p:cTn id="174" fill="hold">
                            <p:stCondLst>
                              <p:cond delay="20000"/>
                            </p:stCondLst>
                            <p:childTnLst>
                              <p:par>
                                <p:cTn id="175" presetID="26" presetClass="entr" presetSubtype="0" fill="hold" nodeType="afterEffect">
                                  <p:stCondLst>
                                    <p:cond delay="0"/>
                                  </p:stCondLst>
                                  <p:childTnLst>
                                    <p:set>
                                      <p:cBhvr>
                                        <p:cTn id="176" dur="1" fill="hold">
                                          <p:stCondLst>
                                            <p:cond delay="0"/>
                                          </p:stCondLst>
                                        </p:cTn>
                                        <p:tgtEl>
                                          <p:spTgt spid="16"/>
                                        </p:tgtEl>
                                        <p:attrNameLst>
                                          <p:attrName>style.visibility</p:attrName>
                                        </p:attrNameLst>
                                      </p:cBhvr>
                                      <p:to>
                                        <p:strVal val="visible"/>
                                      </p:to>
                                    </p:set>
                                    <p:animEffect transition="in" filter="wipe(down)">
                                      <p:cBhvr>
                                        <p:cTn id="177" dur="580">
                                          <p:stCondLst>
                                            <p:cond delay="0"/>
                                          </p:stCondLst>
                                        </p:cTn>
                                        <p:tgtEl>
                                          <p:spTgt spid="16"/>
                                        </p:tgtEl>
                                      </p:cBhvr>
                                    </p:animEffect>
                                    <p:anim calcmode="lin" valueType="num">
                                      <p:cBhvr>
                                        <p:cTn id="17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83" dur="26">
                                          <p:stCondLst>
                                            <p:cond delay="650"/>
                                          </p:stCondLst>
                                        </p:cTn>
                                        <p:tgtEl>
                                          <p:spTgt spid="16"/>
                                        </p:tgtEl>
                                      </p:cBhvr>
                                      <p:to x="100000" y="60000"/>
                                    </p:animScale>
                                    <p:animScale>
                                      <p:cBhvr>
                                        <p:cTn id="184" dur="166" decel="50000">
                                          <p:stCondLst>
                                            <p:cond delay="676"/>
                                          </p:stCondLst>
                                        </p:cTn>
                                        <p:tgtEl>
                                          <p:spTgt spid="16"/>
                                        </p:tgtEl>
                                      </p:cBhvr>
                                      <p:to x="100000" y="100000"/>
                                    </p:animScale>
                                    <p:animScale>
                                      <p:cBhvr>
                                        <p:cTn id="185" dur="26">
                                          <p:stCondLst>
                                            <p:cond delay="1312"/>
                                          </p:stCondLst>
                                        </p:cTn>
                                        <p:tgtEl>
                                          <p:spTgt spid="16"/>
                                        </p:tgtEl>
                                      </p:cBhvr>
                                      <p:to x="100000" y="80000"/>
                                    </p:animScale>
                                    <p:animScale>
                                      <p:cBhvr>
                                        <p:cTn id="186" dur="166" decel="50000">
                                          <p:stCondLst>
                                            <p:cond delay="1338"/>
                                          </p:stCondLst>
                                        </p:cTn>
                                        <p:tgtEl>
                                          <p:spTgt spid="16"/>
                                        </p:tgtEl>
                                      </p:cBhvr>
                                      <p:to x="100000" y="100000"/>
                                    </p:animScale>
                                    <p:animScale>
                                      <p:cBhvr>
                                        <p:cTn id="187" dur="26">
                                          <p:stCondLst>
                                            <p:cond delay="1642"/>
                                          </p:stCondLst>
                                        </p:cTn>
                                        <p:tgtEl>
                                          <p:spTgt spid="16"/>
                                        </p:tgtEl>
                                      </p:cBhvr>
                                      <p:to x="100000" y="90000"/>
                                    </p:animScale>
                                    <p:animScale>
                                      <p:cBhvr>
                                        <p:cTn id="188" dur="166" decel="50000">
                                          <p:stCondLst>
                                            <p:cond delay="1668"/>
                                          </p:stCondLst>
                                        </p:cTn>
                                        <p:tgtEl>
                                          <p:spTgt spid="16"/>
                                        </p:tgtEl>
                                      </p:cBhvr>
                                      <p:to x="100000" y="100000"/>
                                    </p:animScale>
                                    <p:animScale>
                                      <p:cBhvr>
                                        <p:cTn id="189" dur="26">
                                          <p:stCondLst>
                                            <p:cond delay="1808"/>
                                          </p:stCondLst>
                                        </p:cTn>
                                        <p:tgtEl>
                                          <p:spTgt spid="16"/>
                                        </p:tgtEl>
                                      </p:cBhvr>
                                      <p:to x="100000" y="95000"/>
                                    </p:animScale>
                                    <p:animScale>
                                      <p:cBhvr>
                                        <p:cTn id="190" dur="166" decel="50000">
                                          <p:stCondLst>
                                            <p:cond delay="1834"/>
                                          </p:stCondLst>
                                        </p:cTn>
                                        <p:tgtEl>
                                          <p:spTgt spid="16"/>
                                        </p:tgtEl>
                                      </p:cBhvr>
                                      <p:to x="100000" y="100000"/>
                                    </p:animScale>
                                  </p:childTnLst>
                                </p:cTn>
                              </p:par>
                            </p:childTnLst>
                          </p:cTn>
                        </p:par>
                        <p:par>
                          <p:cTn id="191" fill="hold">
                            <p:stCondLst>
                              <p:cond delay="22000"/>
                            </p:stCondLst>
                            <p:childTnLst>
                              <p:par>
                                <p:cTn id="192" presetID="26" presetClass="entr" presetSubtype="0" fill="hold" nodeType="afterEffect">
                                  <p:stCondLst>
                                    <p:cond delay="0"/>
                                  </p:stCondLst>
                                  <p:childTnLst>
                                    <p:set>
                                      <p:cBhvr>
                                        <p:cTn id="193" dur="1" fill="hold">
                                          <p:stCondLst>
                                            <p:cond delay="0"/>
                                          </p:stCondLst>
                                        </p:cTn>
                                        <p:tgtEl>
                                          <p:spTgt spid="37"/>
                                        </p:tgtEl>
                                        <p:attrNameLst>
                                          <p:attrName>style.visibility</p:attrName>
                                        </p:attrNameLst>
                                      </p:cBhvr>
                                      <p:to>
                                        <p:strVal val="visible"/>
                                      </p:to>
                                    </p:set>
                                    <p:animEffect transition="in" filter="wipe(down)">
                                      <p:cBhvr>
                                        <p:cTn id="194" dur="580">
                                          <p:stCondLst>
                                            <p:cond delay="0"/>
                                          </p:stCondLst>
                                        </p:cTn>
                                        <p:tgtEl>
                                          <p:spTgt spid="37"/>
                                        </p:tgtEl>
                                      </p:cBhvr>
                                    </p:animEffect>
                                    <p:anim calcmode="lin" valueType="num">
                                      <p:cBhvr>
                                        <p:cTn id="195"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96"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97"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98"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99"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00" dur="26">
                                          <p:stCondLst>
                                            <p:cond delay="650"/>
                                          </p:stCondLst>
                                        </p:cTn>
                                        <p:tgtEl>
                                          <p:spTgt spid="37"/>
                                        </p:tgtEl>
                                      </p:cBhvr>
                                      <p:to x="100000" y="60000"/>
                                    </p:animScale>
                                    <p:animScale>
                                      <p:cBhvr>
                                        <p:cTn id="201" dur="166" decel="50000">
                                          <p:stCondLst>
                                            <p:cond delay="676"/>
                                          </p:stCondLst>
                                        </p:cTn>
                                        <p:tgtEl>
                                          <p:spTgt spid="37"/>
                                        </p:tgtEl>
                                      </p:cBhvr>
                                      <p:to x="100000" y="100000"/>
                                    </p:animScale>
                                    <p:animScale>
                                      <p:cBhvr>
                                        <p:cTn id="202" dur="26">
                                          <p:stCondLst>
                                            <p:cond delay="1312"/>
                                          </p:stCondLst>
                                        </p:cTn>
                                        <p:tgtEl>
                                          <p:spTgt spid="37"/>
                                        </p:tgtEl>
                                      </p:cBhvr>
                                      <p:to x="100000" y="80000"/>
                                    </p:animScale>
                                    <p:animScale>
                                      <p:cBhvr>
                                        <p:cTn id="203" dur="166" decel="50000">
                                          <p:stCondLst>
                                            <p:cond delay="1338"/>
                                          </p:stCondLst>
                                        </p:cTn>
                                        <p:tgtEl>
                                          <p:spTgt spid="37"/>
                                        </p:tgtEl>
                                      </p:cBhvr>
                                      <p:to x="100000" y="100000"/>
                                    </p:animScale>
                                    <p:animScale>
                                      <p:cBhvr>
                                        <p:cTn id="204" dur="26">
                                          <p:stCondLst>
                                            <p:cond delay="1642"/>
                                          </p:stCondLst>
                                        </p:cTn>
                                        <p:tgtEl>
                                          <p:spTgt spid="37"/>
                                        </p:tgtEl>
                                      </p:cBhvr>
                                      <p:to x="100000" y="90000"/>
                                    </p:animScale>
                                    <p:animScale>
                                      <p:cBhvr>
                                        <p:cTn id="205" dur="166" decel="50000">
                                          <p:stCondLst>
                                            <p:cond delay="1668"/>
                                          </p:stCondLst>
                                        </p:cTn>
                                        <p:tgtEl>
                                          <p:spTgt spid="37"/>
                                        </p:tgtEl>
                                      </p:cBhvr>
                                      <p:to x="100000" y="100000"/>
                                    </p:animScale>
                                    <p:animScale>
                                      <p:cBhvr>
                                        <p:cTn id="206" dur="26">
                                          <p:stCondLst>
                                            <p:cond delay="1808"/>
                                          </p:stCondLst>
                                        </p:cTn>
                                        <p:tgtEl>
                                          <p:spTgt spid="37"/>
                                        </p:tgtEl>
                                      </p:cBhvr>
                                      <p:to x="100000" y="95000"/>
                                    </p:animScale>
                                    <p:animScale>
                                      <p:cBhvr>
                                        <p:cTn id="207" dur="166" decel="50000">
                                          <p:stCondLst>
                                            <p:cond delay="1834"/>
                                          </p:stCondLst>
                                        </p:cTn>
                                        <p:tgtEl>
                                          <p:spTgt spid="37"/>
                                        </p:tgtEl>
                                      </p:cBhvr>
                                      <p:to x="100000" y="100000"/>
                                    </p:animScale>
                                  </p:childTnLst>
                                </p:cTn>
                              </p:par>
                            </p:childTnLst>
                          </p:cTn>
                        </p:par>
                        <p:par>
                          <p:cTn id="208" fill="hold">
                            <p:stCondLst>
                              <p:cond delay="24000"/>
                            </p:stCondLst>
                            <p:childTnLst>
                              <p:par>
                                <p:cTn id="209" presetID="26" presetClass="entr" presetSubtype="0" fill="hold" nodeType="afterEffect">
                                  <p:stCondLst>
                                    <p:cond delay="0"/>
                                  </p:stCondLst>
                                  <p:childTnLst>
                                    <p:set>
                                      <p:cBhvr>
                                        <p:cTn id="210" dur="1" fill="hold">
                                          <p:stCondLst>
                                            <p:cond delay="0"/>
                                          </p:stCondLst>
                                        </p:cTn>
                                        <p:tgtEl>
                                          <p:spTgt spid="81"/>
                                        </p:tgtEl>
                                        <p:attrNameLst>
                                          <p:attrName>style.visibility</p:attrName>
                                        </p:attrNameLst>
                                      </p:cBhvr>
                                      <p:to>
                                        <p:strVal val="visible"/>
                                      </p:to>
                                    </p:set>
                                    <p:animEffect transition="in" filter="wipe(down)">
                                      <p:cBhvr>
                                        <p:cTn id="211" dur="580">
                                          <p:stCondLst>
                                            <p:cond delay="0"/>
                                          </p:stCondLst>
                                        </p:cTn>
                                        <p:tgtEl>
                                          <p:spTgt spid="81"/>
                                        </p:tgtEl>
                                      </p:cBhvr>
                                    </p:animEffect>
                                    <p:anim calcmode="lin" valueType="num">
                                      <p:cBhvr>
                                        <p:cTn id="212" dur="1822" tmFilter="0,0; 0.14,0.36; 0.43,0.73; 0.71,0.91; 1.0,1.0">
                                          <p:stCondLst>
                                            <p:cond delay="0"/>
                                          </p:stCondLst>
                                        </p:cTn>
                                        <p:tgtEl>
                                          <p:spTgt spid="81"/>
                                        </p:tgtEl>
                                        <p:attrNameLst>
                                          <p:attrName>ppt_x</p:attrName>
                                        </p:attrNameLst>
                                      </p:cBhvr>
                                      <p:tavLst>
                                        <p:tav tm="0">
                                          <p:val>
                                            <p:strVal val="#ppt_x-0.25"/>
                                          </p:val>
                                        </p:tav>
                                        <p:tav tm="100000">
                                          <p:val>
                                            <p:strVal val="#ppt_x"/>
                                          </p:val>
                                        </p:tav>
                                      </p:tavLst>
                                    </p:anim>
                                    <p:anim calcmode="lin" valueType="num">
                                      <p:cBhvr>
                                        <p:cTn id="213" dur="664" tmFilter="0.0,0.0; 0.25,0.07; 0.50,0.2; 0.75,0.467; 1.0,1.0">
                                          <p:stCondLst>
                                            <p:cond delay="0"/>
                                          </p:stCondLst>
                                        </p:cTn>
                                        <p:tgtEl>
                                          <p:spTgt spid="81"/>
                                        </p:tgtEl>
                                        <p:attrNameLst>
                                          <p:attrName>ppt_y</p:attrName>
                                        </p:attrNameLst>
                                      </p:cBhvr>
                                      <p:tavLst>
                                        <p:tav tm="0" fmla="#ppt_y-sin(pi*$)/3">
                                          <p:val>
                                            <p:fltVal val="0.5"/>
                                          </p:val>
                                        </p:tav>
                                        <p:tav tm="100000">
                                          <p:val>
                                            <p:fltVal val="1"/>
                                          </p:val>
                                        </p:tav>
                                      </p:tavLst>
                                    </p:anim>
                                    <p:anim calcmode="lin" valueType="num">
                                      <p:cBhvr>
                                        <p:cTn id="214" dur="664" tmFilter="0, 0; 0.125,0.2665; 0.25,0.4; 0.375,0.465; 0.5,0.5;  0.625,0.535; 0.75,0.6; 0.875,0.7335; 1,1">
                                          <p:stCondLst>
                                            <p:cond delay="664"/>
                                          </p:stCondLst>
                                        </p:cTn>
                                        <p:tgtEl>
                                          <p:spTgt spid="81"/>
                                        </p:tgtEl>
                                        <p:attrNameLst>
                                          <p:attrName>ppt_y</p:attrName>
                                        </p:attrNameLst>
                                      </p:cBhvr>
                                      <p:tavLst>
                                        <p:tav tm="0" fmla="#ppt_y-sin(pi*$)/9">
                                          <p:val>
                                            <p:fltVal val="0"/>
                                          </p:val>
                                        </p:tav>
                                        <p:tav tm="100000">
                                          <p:val>
                                            <p:fltVal val="1"/>
                                          </p:val>
                                        </p:tav>
                                      </p:tavLst>
                                    </p:anim>
                                    <p:anim calcmode="lin" valueType="num">
                                      <p:cBhvr>
                                        <p:cTn id="215" dur="332" tmFilter="0, 0; 0.125,0.2665; 0.25,0.4; 0.375,0.465; 0.5,0.5;  0.625,0.535; 0.75,0.6; 0.875,0.7335; 1,1">
                                          <p:stCondLst>
                                            <p:cond delay="1324"/>
                                          </p:stCondLst>
                                        </p:cTn>
                                        <p:tgtEl>
                                          <p:spTgt spid="81"/>
                                        </p:tgtEl>
                                        <p:attrNameLst>
                                          <p:attrName>ppt_y</p:attrName>
                                        </p:attrNameLst>
                                      </p:cBhvr>
                                      <p:tavLst>
                                        <p:tav tm="0" fmla="#ppt_y-sin(pi*$)/27">
                                          <p:val>
                                            <p:fltVal val="0"/>
                                          </p:val>
                                        </p:tav>
                                        <p:tav tm="100000">
                                          <p:val>
                                            <p:fltVal val="1"/>
                                          </p:val>
                                        </p:tav>
                                      </p:tavLst>
                                    </p:anim>
                                    <p:anim calcmode="lin" valueType="num">
                                      <p:cBhvr>
                                        <p:cTn id="216" dur="164" tmFilter="0, 0; 0.125,0.2665; 0.25,0.4; 0.375,0.465; 0.5,0.5;  0.625,0.535; 0.75,0.6; 0.875,0.7335; 1,1">
                                          <p:stCondLst>
                                            <p:cond delay="1656"/>
                                          </p:stCondLst>
                                        </p:cTn>
                                        <p:tgtEl>
                                          <p:spTgt spid="81"/>
                                        </p:tgtEl>
                                        <p:attrNameLst>
                                          <p:attrName>ppt_y</p:attrName>
                                        </p:attrNameLst>
                                      </p:cBhvr>
                                      <p:tavLst>
                                        <p:tav tm="0" fmla="#ppt_y-sin(pi*$)/81">
                                          <p:val>
                                            <p:fltVal val="0"/>
                                          </p:val>
                                        </p:tav>
                                        <p:tav tm="100000">
                                          <p:val>
                                            <p:fltVal val="1"/>
                                          </p:val>
                                        </p:tav>
                                      </p:tavLst>
                                    </p:anim>
                                    <p:animScale>
                                      <p:cBhvr>
                                        <p:cTn id="217" dur="26">
                                          <p:stCondLst>
                                            <p:cond delay="650"/>
                                          </p:stCondLst>
                                        </p:cTn>
                                        <p:tgtEl>
                                          <p:spTgt spid="81"/>
                                        </p:tgtEl>
                                      </p:cBhvr>
                                      <p:to x="100000" y="60000"/>
                                    </p:animScale>
                                    <p:animScale>
                                      <p:cBhvr>
                                        <p:cTn id="218" dur="166" decel="50000">
                                          <p:stCondLst>
                                            <p:cond delay="676"/>
                                          </p:stCondLst>
                                        </p:cTn>
                                        <p:tgtEl>
                                          <p:spTgt spid="81"/>
                                        </p:tgtEl>
                                      </p:cBhvr>
                                      <p:to x="100000" y="100000"/>
                                    </p:animScale>
                                    <p:animScale>
                                      <p:cBhvr>
                                        <p:cTn id="219" dur="26">
                                          <p:stCondLst>
                                            <p:cond delay="1312"/>
                                          </p:stCondLst>
                                        </p:cTn>
                                        <p:tgtEl>
                                          <p:spTgt spid="81"/>
                                        </p:tgtEl>
                                      </p:cBhvr>
                                      <p:to x="100000" y="80000"/>
                                    </p:animScale>
                                    <p:animScale>
                                      <p:cBhvr>
                                        <p:cTn id="220" dur="166" decel="50000">
                                          <p:stCondLst>
                                            <p:cond delay="1338"/>
                                          </p:stCondLst>
                                        </p:cTn>
                                        <p:tgtEl>
                                          <p:spTgt spid="81"/>
                                        </p:tgtEl>
                                      </p:cBhvr>
                                      <p:to x="100000" y="100000"/>
                                    </p:animScale>
                                    <p:animScale>
                                      <p:cBhvr>
                                        <p:cTn id="221" dur="26">
                                          <p:stCondLst>
                                            <p:cond delay="1642"/>
                                          </p:stCondLst>
                                        </p:cTn>
                                        <p:tgtEl>
                                          <p:spTgt spid="81"/>
                                        </p:tgtEl>
                                      </p:cBhvr>
                                      <p:to x="100000" y="90000"/>
                                    </p:animScale>
                                    <p:animScale>
                                      <p:cBhvr>
                                        <p:cTn id="222" dur="166" decel="50000">
                                          <p:stCondLst>
                                            <p:cond delay="1668"/>
                                          </p:stCondLst>
                                        </p:cTn>
                                        <p:tgtEl>
                                          <p:spTgt spid="81"/>
                                        </p:tgtEl>
                                      </p:cBhvr>
                                      <p:to x="100000" y="100000"/>
                                    </p:animScale>
                                    <p:animScale>
                                      <p:cBhvr>
                                        <p:cTn id="223" dur="26">
                                          <p:stCondLst>
                                            <p:cond delay="1808"/>
                                          </p:stCondLst>
                                        </p:cTn>
                                        <p:tgtEl>
                                          <p:spTgt spid="81"/>
                                        </p:tgtEl>
                                      </p:cBhvr>
                                      <p:to x="100000" y="95000"/>
                                    </p:animScale>
                                    <p:animScale>
                                      <p:cBhvr>
                                        <p:cTn id="224" dur="166" decel="50000">
                                          <p:stCondLst>
                                            <p:cond delay="1834"/>
                                          </p:stCondLst>
                                        </p:cTn>
                                        <p:tgtEl>
                                          <p:spTgt spid="81"/>
                                        </p:tgtEl>
                                      </p:cBhvr>
                                      <p:to x="100000" y="100000"/>
                                    </p:animScale>
                                  </p:childTnLst>
                                </p:cTn>
                              </p:par>
                            </p:childTnLst>
                          </p:cTn>
                        </p:par>
                        <p:par>
                          <p:cTn id="225" fill="hold">
                            <p:stCondLst>
                              <p:cond delay="26000"/>
                            </p:stCondLst>
                            <p:childTnLst>
                              <p:par>
                                <p:cTn id="226" presetID="26" presetClass="entr" presetSubtype="0" fill="hold" nodeType="afterEffect">
                                  <p:stCondLst>
                                    <p:cond delay="0"/>
                                  </p:stCondLst>
                                  <p:childTnLst>
                                    <p:set>
                                      <p:cBhvr>
                                        <p:cTn id="227" dur="1" fill="hold">
                                          <p:stCondLst>
                                            <p:cond delay="0"/>
                                          </p:stCondLst>
                                        </p:cTn>
                                        <p:tgtEl>
                                          <p:spTgt spid="44"/>
                                        </p:tgtEl>
                                        <p:attrNameLst>
                                          <p:attrName>style.visibility</p:attrName>
                                        </p:attrNameLst>
                                      </p:cBhvr>
                                      <p:to>
                                        <p:strVal val="visible"/>
                                      </p:to>
                                    </p:set>
                                    <p:animEffect transition="in" filter="wipe(down)">
                                      <p:cBhvr>
                                        <p:cTn id="228" dur="580">
                                          <p:stCondLst>
                                            <p:cond delay="0"/>
                                          </p:stCondLst>
                                        </p:cTn>
                                        <p:tgtEl>
                                          <p:spTgt spid="44"/>
                                        </p:tgtEl>
                                      </p:cBhvr>
                                    </p:animEffect>
                                    <p:anim calcmode="lin" valueType="num">
                                      <p:cBhvr>
                                        <p:cTn id="229"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230"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231"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232"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233"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234" dur="26">
                                          <p:stCondLst>
                                            <p:cond delay="650"/>
                                          </p:stCondLst>
                                        </p:cTn>
                                        <p:tgtEl>
                                          <p:spTgt spid="44"/>
                                        </p:tgtEl>
                                      </p:cBhvr>
                                      <p:to x="100000" y="60000"/>
                                    </p:animScale>
                                    <p:animScale>
                                      <p:cBhvr>
                                        <p:cTn id="235" dur="166" decel="50000">
                                          <p:stCondLst>
                                            <p:cond delay="676"/>
                                          </p:stCondLst>
                                        </p:cTn>
                                        <p:tgtEl>
                                          <p:spTgt spid="44"/>
                                        </p:tgtEl>
                                      </p:cBhvr>
                                      <p:to x="100000" y="100000"/>
                                    </p:animScale>
                                    <p:animScale>
                                      <p:cBhvr>
                                        <p:cTn id="236" dur="26">
                                          <p:stCondLst>
                                            <p:cond delay="1312"/>
                                          </p:stCondLst>
                                        </p:cTn>
                                        <p:tgtEl>
                                          <p:spTgt spid="44"/>
                                        </p:tgtEl>
                                      </p:cBhvr>
                                      <p:to x="100000" y="80000"/>
                                    </p:animScale>
                                    <p:animScale>
                                      <p:cBhvr>
                                        <p:cTn id="237" dur="166" decel="50000">
                                          <p:stCondLst>
                                            <p:cond delay="1338"/>
                                          </p:stCondLst>
                                        </p:cTn>
                                        <p:tgtEl>
                                          <p:spTgt spid="44"/>
                                        </p:tgtEl>
                                      </p:cBhvr>
                                      <p:to x="100000" y="100000"/>
                                    </p:animScale>
                                    <p:animScale>
                                      <p:cBhvr>
                                        <p:cTn id="238" dur="26">
                                          <p:stCondLst>
                                            <p:cond delay="1642"/>
                                          </p:stCondLst>
                                        </p:cTn>
                                        <p:tgtEl>
                                          <p:spTgt spid="44"/>
                                        </p:tgtEl>
                                      </p:cBhvr>
                                      <p:to x="100000" y="90000"/>
                                    </p:animScale>
                                    <p:animScale>
                                      <p:cBhvr>
                                        <p:cTn id="239" dur="166" decel="50000">
                                          <p:stCondLst>
                                            <p:cond delay="1668"/>
                                          </p:stCondLst>
                                        </p:cTn>
                                        <p:tgtEl>
                                          <p:spTgt spid="44"/>
                                        </p:tgtEl>
                                      </p:cBhvr>
                                      <p:to x="100000" y="100000"/>
                                    </p:animScale>
                                    <p:animScale>
                                      <p:cBhvr>
                                        <p:cTn id="240" dur="26">
                                          <p:stCondLst>
                                            <p:cond delay="1808"/>
                                          </p:stCondLst>
                                        </p:cTn>
                                        <p:tgtEl>
                                          <p:spTgt spid="44"/>
                                        </p:tgtEl>
                                      </p:cBhvr>
                                      <p:to x="100000" y="95000"/>
                                    </p:animScale>
                                    <p:animScale>
                                      <p:cBhvr>
                                        <p:cTn id="241" dur="166" decel="50000">
                                          <p:stCondLst>
                                            <p:cond delay="1834"/>
                                          </p:stCondLst>
                                        </p:cTn>
                                        <p:tgtEl>
                                          <p:spTgt spid="44"/>
                                        </p:tgtEl>
                                      </p:cBhvr>
                                      <p:to x="100000" y="100000"/>
                                    </p:animScale>
                                  </p:childTnLst>
                                </p:cTn>
                              </p:par>
                            </p:childTnLst>
                          </p:cTn>
                        </p:par>
                        <p:par>
                          <p:cTn id="242" fill="hold">
                            <p:stCondLst>
                              <p:cond delay="28000"/>
                            </p:stCondLst>
                            <p:childTnLst>
                              <p:par>
                                <p:cTn id="243" presetID="26" presetClass="entr" presetSubtype="0" fill="hold" nodeType="afterEffect">
                                  <p:stCondLst>
                                    <p:cond delay="0"/>
                                  </p:stCondLst>
                                  <p:childTnLst>
                                    <p:set>
                                      <p:cBhvr>
                                        <p:cTn id="244" dur="1" fill="hold">
                                          <p:stCondLst>
                                            <p:cond delay="0"/>
                                          </p:stCondLst>
                                        </p:cTn>
                                        <p:tgtEl>
                                          <p:spTgt spid="46"/>
                                        </p:tgtEl>
                                        <p:attrNameLst>
                                          <p:attrName>style.visibility</p:attrName>
                                        </p:attrNameLst>
                                      </p:cBhvr>
                                      <p:to>
                                        <p:strVal val="visible"/>
                                      </p:to>
                                    </p:set>
                                    <p:animEffect transition="in" filter="wipe(down)">
                                      <p:cBhvr>
                                        <p:cTn id="245" dur="580">
                                          <p:stCondLst>
                                            <p:cond delay="0"/>
                                          </p:stCondLst>
                                        </p:cTn>
                                        <p:tgtEl>
                                          <p:spTgt spid="46"/>
                                        </p:tgtEl>
                                      </p:cBhvr>
                                    </p:animEffect>
                                    <p:anim calcmode="lin" valueType="num">
                                      <p:cBhvr>
                                        <p:cTn id="246"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247"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248"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249"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250"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251" dur="26">
                                          <p:stCondLst>
                                            <p:cond delay="650"/>
                                          </p:stCondLst>
                                        </p:cTn>
                                        <p:tgtEl>
                                          <p:spTgt spid="46"/>
                                        </p:tgtEl>
                                      </p:cBhvr>
                                      <p:to x="100000" y="60000"/>
                                    </p:animScale>
                                    <p:animScale>
                                      <p:cBhvr>
                                        <p:cTn id="252" dur="166" decel="50000">
                                          <p:stCondLst>
                                            <p:cond delay="676"/>
                                          </p:stCondLst>
                                        </p:cTn>
                                        <p:tgtEl>
                                          <p:spTgt spid="46"/>
                                        </p:tgtEl>
                                      </p:cBhvr>
                                      <p:to x="100000" y="100000"/>
                                    </p:animScale>
                                    <p:animScale>
                                      <p:cBhvr>
                                        <p:cTn id="253" dur="26">
                                          <p:stCondLst>
                                            <p:cond delay="1312"/>
                                          </p:stCondLst>
                                        </p:cTn>
                                        <p:tgtEl>
                                          <p:spTgt spid="46"/>
                                        </p:tgtEl>
                                      </p:cBhvr>
                                      <p:to x="100000" y="80000"/>
                                    </p:animScale>
                                    <p:animScale>
                                      <p:cBhvr>
                                        <p:cTn id="254" dur="166" decel="50000">
                                          <p:stCondLst>
                                            <p:cond delay="1338"/>
                                          </p:stCondLst>
                                        </p:cTn>
                                        <p:tgtEl>
                                          <p:spTgt spid="46"/>
                                        </p:tgtEl>
                                      </p:cBhvr>
                                      <p:to x="100000" y="100000"/>
                                    </p:animScale>
                                    <p:animScale>
                                      <p:cBhvr>
                                        <p:cTn id="255" dur="26">
                                          <p:stCondLst>
                                            <p:cond delay="1642"/>
                                          </p:stCondLst>
                                        </p:cTn>
                                        <p:tgtEl>
                                          <p:spTgt spid="46"/>
                                        </p:tgtEl>
                                      </p:cBhvr>
                                      <p:to x="100000" y="90000"/>
                                    </p:animScale>
                                    <p:animScale>
                                      <p:cBhvr>
                                        <p:cTn id="256" dur="166" decel="50000">
                                          <p:stCondLst>
                                            <p:cond delay="1668"/>
                                          </p:stCondLst>
                                        </p:cTn>
                                        <p:tgtEl>
                                          <p:spTgt spid="46"/>
                                        </p:tgtEl>
                                      </p:cBhvr>
                                      <p:to x="100000" y="100000"/>
                                    </p:animScale>
                                    <p:animScale>
                                      <p:cBhvr>
                                        <p:cTn id="257" dur="26">
                                          <p:stCondLst>
                                            <p:cond delay="1808"/>
                                          </p:stCondLst>
                                        </p:cTn>
                                        <p:tgtEl>
                                          <p:spTgt spid="46"/>
                                        </p:tgtEl>
                                      </p:cBhvr>
                                      <p:to x="100000" y="95000"/>
                                    </p:animScale>
                                    <p:animScale>
                                      <p:cBhvr>
                                        <p:cTn id="258" dur="166" decel="50000">
                                          <p:stCondLst>
                                            <p:cond delay="1834"/>
                                          </p:stCondLst>
                                        </p:cTn>
                                        <p:tgtEl>
                                          <p:spTgt spid="46"/>
                                        </p:tgtEl>
                                      </p:cBhvr>
                                      <p:to x="100000" y="100000"/>
                                    </p:animScale>
                                  </p:childTnLst>
                                </p:cTn>
                              </p:par>
                            </p:childTnLst>
                          </p:cTn>
                        </p:par>
                        <p:par>
                          <p:cTn id="259" fill="hold">
                            <p:stCondLst>
                              <p:cond delay="30000"/>
                            </p:stCondLst>
                            <p:childTnLst>
                              <p:par>
                                <p:cTn id="260" presetID="26" presetClass="entr" presetSubtype="0" fill="hold" nodeType="afterEffect">
                                  <p:stCondLst>
                                    <p:cond delay="0"/>
                                  </p:stCondLst>
                                  <p:childTnLst>
                                    <p:set>
                                      <p:cBhvr>
                                        <p:cTn id="261" dur="1" fill="hold">
                                          <p:stCondLst>
                                            <p:cond delay="0"/>
                                          </p:stCondLst>
                                        </p:cTn>
                                        <p:tgtEl>
                                          <p:spTgt spid="82"/>
                                        </p:tgtEl>
                                        <p:attrNameLst>
                                          <p:attrName>style.visibility</p:attrName>
                                        </p:attrNameLst>
                                      </p:cBhvr>
                                      <p:to>
                                        <p:strVal val="visible"/>
                                      </p:to>
                                    </p:set>
                                    <p:animEffect transition="in" filter="wipe(down)">
                                      <p:cBhvr>
                                        <p:cTn id="262" dur="580">
                                          <p:stCondLst>
                                            <p:cond delay="0"/>
                                          </p:stCondLst>
                                        </p:cTn>
                                        <p:tgtEl>
                                          <p:spTgt spid="82"/>
                                        </p:tgtEl>
                                      </p:cBhvr>
                                    </p:animEffect>
                                    <p:anim calcmode="lin" valueType="num">
                                      <p:cBhvr>
                                        <p:cTn id="263"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264"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265"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266"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267"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268" dur="26">
                                          <p:stCondLst>
                                            <p:cond delay="650"/>
                                          </p:stCondLst>
                                        </p:cTn>
                                        <p:tgtEl>
                                          <p:spTgt spid="82"/>
                                        </p:tgtEl>
                                      </p:cBhvr>
                                      <p:to x="100000" y="60000"/>
                                    </p:animScale>
                                    <p:animScale>
                                      <p:cBhvr>
                                        <p:cTn id="269" dur="166" decel="50000">
                                          <p:stCondLst>
                                            <p:cond delay="676"/>
                                          </p:stCondLst>
                                        </p:cTn>
                                        <p:tgtEl>
                                          <p:spTgt spid="82"/>
                                        </p:tgtEl>
                                      </p:cBhvr>
                                      <p:to x="100000" y="100000"/>
                                    </p:animScale>
                                    <p:animScale>
                                      <p:cBhvr>
                                        <p:cTn id="270" dur="26">
                                          <p:stCondLst>
                                            <p:cond delay="1312"/>
                                          </p:stCondLst>
                                        </p:cTn>
                                        <p:tgtEl>
                                          <p:spTgt spid="82"/>
                                        </p:tgtEl>
                                      </p:cBhvr>
                                      <p:to x="100000" y="80000"/>
                                    </p:animScale>
                                    <p:animScale>
                                      <p:cBhvr>
                                        <p:cTn id="271" dur="166" decel="50000">
                                          <p:stCondLst>
                                            <p:cond delay="1338"/>
                                          </p:stCondLst>
                                        </p:cTn>
                                        <p:tgtEl>
                                          <p:spTgt spid="82"/>
                                        </p:tgtEl>
                                      </p:cBhvr>
                                      <p:to x="100000" y="100000"/>
                                    </p:animScale>
                                    <p:animScale>
                                      <p:cBhvr>
                                        <p:cTn id="272" dur="26">
                                          <p:stCondLst>
                                            <p:cond delay="1642"/>
                                          </p:stCondLst>
                                        </p:cTn>
                                        <p:tgtEl>
                                          <p:spTgt spid="82"/>
                                        </p:tgtEl>
                                      </p:cBhvr>
                                      <p:to x="100000" y="90000"/>
                                    </p:animScale>
                                    <p:animScale>
                                      <p:cBhvr>
                                        <p:cTn id="273" dur="166" decel="50000">
                                          <p:stCondLst>
                                            <p:cond delay="1668"/>
                                          </p:stCondLst>
                                        </p:cTn>
                                        <p:tgtEl>
                                          <p:spTgt spid="82"/>
                                        </p:tgtEl>
                                      </p:cBhvr>
                                      <p:to x="100000" y="100000"/>
                                    </p:animScale>
                                    <p:animScale>
                                      <p:cBhvr>
                                        <p:cTn id="274" dur="26">
                                          <p:stCondLst>
                                            <p:cond delay="1808"/>
                                          </p:stCondLst>
                                        </p:cTn>
                                        <p:tgtEl>
                                          <p:spTgt spid="82"/>
                                        </p:tgtEl>
                                      </p:cBhvr>
                                      <p:to x="100000" y="95000"/>
                                    </p:animScale>
                                    <p:animScale>
                                      <p:cBhvr>
                                        <p:cTn id="275" dur="166" decel="50000">
                                          <p:stCondLst>
                                            <p:cond delay="1834"/>
                                          </p:stCondLst>
                                        </p:cTn>
                                        <p:tgtEl>
                                          <p:spTgt spid="82"/>
                                        </p:tgtEl>
                                      </p:cBhvr>
                                      <p:to x="100000" y="100000"/>
                                    </p:animScale>
                                  </p:childTnLst>
                                </p:cTn>
                              </p:par>
                            </p:childTnLst>
                          </p:cTn>
                        </p:par>
                        <p:par>
                          <p:cTn id="276" fill="hold">
                            <p:stCondLst>
                              <p:cond delay="32000"/>
                            </p:stCondLst>
                            <p:childTnLst>
                              <p:par>
                                <p:cTn id="277" presetID="26" presetClass="entr" presetSubtype="0" fill="hold" nodeType="afterEffect">
                                  <p:stCondLst>
                                    <p:cond delay="0"/>
                                  </p:stCondLst>
                                  <p:childTnLst>
                                    <p:set>
                                      <p:cBhvr>
                                        <p:cTn id="278" dur="1" fill="hold">
                                          <p:stCondLst>
                                            <p:cond delay="0"/>
                                          </p:stCondLst>
                                        </p:cTn>
                                        <p:tgtEl>
                                          <p:spTgt spid="85"/>
                                        </p:tgtEl>
                                        <p:attrNameLst>
                                          <p:attrName>style.visibility</p:attrName>
                                        </p:attrNameLst>
                                      </p:cBhvr>
                                      <p:to>
                                        <p:strVal val="visible"/>
                                      </p:to>
                                    </p:set>
                                    <p:animEffect transition="in" filter="wipe(down)">
                                      <p:cBhvr>
                                        <p:cTn id="279" dur="580">
                                          <p:stCondLst>
                                            <p:cond delay="0"/>
                                          </p:stCondLst>
                                        </p:cTn>
                                        <p:tgtEl>
                                          <p:spTgt spid="85"/>
                                        </p:tgtEl>
                                      </p:cBhvr>
                                    </p:animEffect>
                                    <p:anim calcmode="lin" valueType="num">
                                      <p:cBhvr>
                                        <p:cTn id="280"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281"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282"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283"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284"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285" dur="26">
                                          <p:stCondLst>
                                            <p:cond delay="650"/>
                                          </p:stCondLst>
                                        </p:cTn>
                                        <p:tgtEl>
                                          <p:spTgt spid="85"/>
                                        </p:tgtEl>
                                      </p:cBhvr>
                                      <p:to x="100000" y="60000"/>
                                    </p:animScale>
                                    <p:animScale>
                                      <p:cBhvr>
                                        <p:cTn id="286" dur="166" decel="50000">
                                          <p:stCondLst>
                                            <p:cond delay="676"/>
                                          </p:stCondLst>
                                        </p:cTn>
                                        <p:tgtEl>
                                          <p:spTgt spid="85"/>
                                        </p:tgtEl>
                                      </p:cBhvr>
                                      <p:to x="100000" y="100000"/>
                                    </p:animScale>
                                    <p:animScale>
                                      <p:cBhvr>
                                        <p:cTn id="287" dur="26">
                                          <p:stCondLst>
                                            <p:cond delay="1312"/>
                                          </p:stCondLst>
                                        </p:cTn>
                                        <p:tgtEl>
                                          <p:spTgt spid="85"/>
                                        </p:tgtEl>
                                      </p:cBhvr>
                                      <p:to x="100000" y="80000"/>
                                    </p:animScale>
                                    <p:animScale>
                                      <p:cBhvr>
                                        <p:cTn id="288" dur="166" decel="50000">
                                          <p:stCondLst>
                                            <p:cond delay="1338"/>
                                          </p:stCondLst>
                                        </p:cTn>
                                        <p:tgtEl>
                                          <p:spTgt spid="85"/>
                                        </p:tgtEl>
                                      </p:cBhvr>
                                      <p:to x="100000" y="100000"/>
                                    </p:animScale>
                                    <p:animScale>
                                      <p:cBhvr>
                                        <p:cTn id="289" dur="26">
                                          <p:stCondLst>
                                            <p:cond delay="1642"/>
                                          </p:stCondLst>
                                        </p:cTn>
                                        <p:tgtEl>
                                          <p:spTgt spid="85"/>
                                        </p:tgtEl>
                                      </p:cBhvr>
                                      <p:to x="100000" y="90000"/>
                                    </p:animScale>
                                    <p:animScale>
                                      <p:cBhvr>
                                        <p:cTn id="290" dur="166" decel="50000">
                                          <p:stCondLst>
                                            <p:cond delay="1668"/>
                                          </p:stCondLst>
                                        </p:cTn>
                                        <p:tgtEl>
                                          <p:spTgt spid="85"/>
                                        </p:tgtEl>
                                      </p:cBhvr>
                                      <p:to x="100000" y="100000"/>
                                    </p:animScale>
                                    <p:animScale>
                                      <p:cBhvr>
                                        <p:cTn id="291" dur="26">
                                          <p:stCondLst>
                                            <p:cond delay="1808"/>
                                          </p:stCondLst>
                                        </p:cTn>
                                        <p:tgtEl>
                                          <p:spTgt spid="85"/>
                                        </p:tgtEl>
                                      </p:cBhvr>
                                      <p:to x="100000" y="95000"/>
                                    </p:animScale>
                                    <p:animScale>
                                      <p:cBhvr>
                                        <p:cTn id="292" dur="166" decel="50000">
                                          <p:stCondLst>
                                            <p:cond delay="1834"/>
                                          </p:stCondLst>
                                        </p:cTn>
                                        <p:tgtEl>
                                          <p:spTgt spid="85"/>
                                        </p:tgtEl>
                                      </p:cBhvr>
                                      <p:to x="100000" y="100000"/>
                                    </p:animScale>
                                  </p:childTnLst>
                                </p:cTn>
                              </p:par>
                            </p:childTnLst>
                          </p:cTn>
                        </p:par>
                        <p:par>
                          <p:cTn id="293" fill="hold">
                            <p:stCondLst>
                              <p:cond delay="34000"/>
                            </p:stCondLst>
                            <p:childTnLst>
                              <p:par>
                                <p:cTn id="294" presetID="26" presetClass="entr" presetSubtype="0" fill="hold" nodeType="afterEffect">
                                  <p:stCondLst>
                                    <p:cond delay="0"/>
                                  </p:stCondLst>
                                  <p:childTnLst>
                                    <p:set>
                                      <p:cBhvr>
                                        <p:cTn id="295" dur="1" fill="hold">
                                          <p:stCondLst>
                                            <p:cond delay="0"/>
                                          </p:stCondLst>
                                        </p:cTn>
                                        <p:tgtEl>
                                          <p:spTgt spid="89"/>
                                        </p:tgtEl>
                                        <p:attrNameLst>
                                          <p:attrName>style.visibility</p:attrName>
                                        </p:attrNameLst>
                                      </p:cBhvr>
                                      <p:to>
                                        <p:strVal val="visible"/>
                                      </p:to>
                                    </p:set>
                                    <p:animEffect transition="in" filter="wipe(down)">
                                      <p:cBhvr>
                                        <p:cTn id="296" dur="580">
                                          <p:stCondLst>
                                            <p:cond delay="0"/>
                                          </p:stCondLst>
                                        </p:cTn>
                                        <p:tgtEl>
                                          <p:spTgt spid="89"/>
                                        </p:tgtEl>
                                      </p:cBhvr>
                                    </p:animEffect>
                                    <p:anim calcmode="lin" valueType="num">
                                      <p:cBhvr>
                                        <p:cTn id="297"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298"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299"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300"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301"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302" dur="26">
                                          <p:stCondLst>
                                            <p:cond delay="650"/>
                                          </p:stCondLst>
                                        </p:cTn>
                                        <p:tgtEl>
                                          <p:spTgt spid="89"/>
                                        </p:tgtEl>
                                      </p:cBhvr>
                                      <p:to x="100000" y="60000"/>
                                    </p:animScale>
                                    <p:animScale>
                                      <p:cBhvr>
                                        <p:cTn id="303" dur="166" decel="50000">
                                          <p:stCondLst>
                                            <p:cond delay="676"/>
                                          </p:stCondLst>
                                        </p:cTn>
                                        <p:tgtEl>
                                          <p:spTgt spid="89"/>
                                        </p:tgtEl>
                                      </p:cBhvr>
                                      <p:to x="100000" y="100000"/>
                                    </p:animScale>
                                    <p:animScale>
                                      <p:cBhvr>
                                        <p:cTn id="304" dur="26">
                                          <p:stCondLst>
                                            <p:cond delay="1312"/>
                                          </p:stCondLst>
                                        </p:cTn>
                                        <p:tgtEl>
                                          <p:spTgt spid="89"/>
                                        </p:tgtEl>
                                      </p:cBhvr>
                                      <p:to x="100000" y="80000"/>
                                    </p:animScale>
                                    <p:animScale>
                                      <p:cBhvr>
                                        <p:cTn id="305" dur="166" decel="50000">
                                          <p:stCondLst>
                                            <p:cond delay="1338"/>
                                          </p:stCondLst>
                                        </p:cTn>
                                        <p:tgtEl>
                                          <p:spTgt spid="89"/>
                                        </p:tgtEl>
                                      </p:cBhvr>
                                      <p:to x="100000" y="100000"/>
                                    </p:animScale>
                                    <p:animScale>
                                      <p:cBhvr>
                                        <p:cTn id="306" dur="26">
                                          <p:stCondLst>
                                            <p:cond delay="1642"/>
                                          </p:stCondLst>
                                        </p:cTn>
                                        <p:tgtEl>
                                          <p:spTgt spid="89"/>
                                        </p:tgtEl>
                                      </p:cBhvr>
                                      <p:to x="100000" y="90000"/>
                                    </p:animScale>
                                    <p:animScale>
                                      <p:cBhvr>
                                        <p:cTn id="307" dur="166" decel="50000">
                                          <p:stCondLst>
                                            <p:cond delay="1668"/>
                                          </p:stCondLst>
                                        </p:cTn>
                                        <p:tgtEl>
                                          <p:spTgt spid="89"/>
                                        </p:tgtEl>
                                      </p:cBhvr>
                                      <p:to x="100000" y="100000"/>
                                    </p:animScale>
                                    <p:animScale>
                                      <p:cBhvr>
                                        <p:cTn id="308" dur="26">
                                          <p:stCondLst>
                                            <p:cond delay="1808"/>
                                          </p:stCondLst>
                                        </p:cTn>
                                        <p:tgtEl>
                                          <p:spTgt spid="89"/>
                                        </p:tgtEl>
                                      </p:cBhvr>
                                      <p:to x="100000" y="95000"/>
                                    </p:animScale>
                                    <p:animScale>
                                      <p:cBhvr>
                                        <p:cTn id="309" dur="166" decel="50000">
                                          <p:stCondLst>
                                            <p:cond delay="1834"/>
                                          </p:stCondLst>
                                        </p:cTn>
                                        <p:tgtEl>
                                          <p:spTgt spid="89"/>
                                        </p:tgtEl>
                                      </p:cBhvr>
                                      <p:to x="100000" y="100000"/>
                                    </p:animScale>
                                  </p:childTnLst>
                                </p:cTn>
                              </p:par>
                            </p:childTnLst>
                          </p:cTn>
                        </p:par>
                        <p:par>
                          <p:cTn id="310" fill="hold">
                            <p:stCondLst>
                              <p:cond delay="36000"/>
                            </p:stCondLst>
                            <p:childTnLst>
                              <p:par>
                                <p:cTn id="311" presetID="26" presetClass="entr" presetSubtype="0" fill="hold" nodeType="afterEffect">
                                  <p:stCondLst>
                                    <p:cond delay="0"/>
                                  </p:stCondLst>
                                  <p:childTnLst>
                                    <p:set>
                                      <p:cBhvr>
                                        <p:cTn id="312" dur="1" fill="hold">
                                          <p:stCondLst>
                                            <p:cond delay="0"/>
                                          </p:stCondLst>
                                        </p:cTn>
                                        <p:tgtEl>
                                          <p:spTgt spid="92"/>
                                        </p:tgtEl>
                                        <p:attrNameLst>
                                          <p:attrName>style.visibility</p:attrName>
                                        </p:attrNameLst>
                                      </p:cBhvr>
                                      <p:to>
                                        <p:strVal val="visible"/>
                                      </p:to>
                                    </p:set>
                                    <p:animEffect transition="in" filter="wipe(down)">
                                      <p:cBhvr>
                                        <p:cTn id="313" dur="580">
                                          <p:stCondLst>
                                            <p:cond delay="0"/>
                                          </p:stCondLst>
                                        </p:cTn>
                                        <p:tgtEl>
                                          <p:spTgt spid="92"/>
                                        </p:tgtEl>
                                      </p:cBhvr>
                                    </p:animEffect>
                                    <p:anim calcmode="lin" valueType="num">
                                      <p:cBhvr>
                                        <p:cTn id="314"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315"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316"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317"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318"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319" dur="26">
                                          <p:stCondLst>
                                            <p:cond delay="650"/>
                                          </p:stCondLst>
                                        </p:cTn>
                                        <p:tgtEl>
                                          <p:spTgt spid="92"/>
                                        </p:tgtEl>
                                      </p:cBhvr>
                                      <p:to x="100000" y="60000"/>
                                    </p:animScale>
                                    <p:animScale>
                                      <p:cBhvr>
                                        <p:cTn id="320" dur="166" decel="50000">
                                          <p:stCondLst>
                                            <p:cond delay="676"/>
                                          </p:stCondLst>
                                        </p:cTn>
                                        <p:tgtEl>
                                          <p:spTgt spid="92"/>
                                        </p:tgtEl>
                                      </p:cBhvr>
                                      <p:to x="100000" y="100000"/>
                                    </p:animScale>
                                    <p:animScale>
                                      <p:cBhvr>
                                        <p:cTn id="321" dur="26">
                                          <p:stCondLst>
                                            <p:cond delay="1312"/>
                                          </p:stCondLst>
                                        </p:cTn>
                                        <p:tgtEl>
                                          <p:spTgt spid="92"/>
                                        </p:tgtEl>
                                      </p:cBhvr>
                                      <p:to x="100000" y="80000"/>
                                    </p:animScale>
                                    <p:animScale>
                                      <p:cBhvr>
                                        <p:cTn id="322" dur="166" decel="50000">
                                          <p:stCondLst>
                                            <p:cond delay="1338"/>
                                          </p:stCondLst>
                                        </p:cTn>
                                        <p:tgtEl>
                                          <p:spTgt spid="92"/>
                                        </p:tgtEl>
                                      </p:cBhvr>
                                      <p:to x="100000" y="100000"/>
                                    </p:animScale>
                                    <p:animScale>
                                      <p:cBhvr>
                                        <p:cTn id="323" dur="26">
                                          <p:stCondLst>
                                            <p:cond delay="1642"/>
                                          </p:stCondLst>
                                        </p:cTn>
                                        <p:tgtEl>
                                          <p:spTgt spid="92"/>
                                        </p:tgtEl>
                                      </p:cBhvr>
                                      <p:to x="100000" y="90000"/>
                                    </p:animScale>
                                    <p:animScale>
                                      <p:cBhvr>
                                        <p:cTn id="324" dur="166" decel="50000">
                                          <p:stCondLst>
                                            <p:cond delay="1668"/>
                                          </p:stCondLst>
                                        </p:cTn>
                                        <p:tgtEl>
                                          <p:spTgt spid="92"/>
                                        </p:tgtEl>
                                      </p:cBhvr>
                                      <p:to x="100000" y="100000"/>
                                    </p:animScale>
                                    <p:animScale>
                                      <p:cBhvr>
                                        <p:cTn id="325" dur="26">
                                          <p:stCondLst>
                                            <p:cond delay="1808"/>
                                          </p:stCondLst>
                                        </p:cTn>
                                        <p:tgtEl>
                                          <p:spTgt spid="92"/>
                                        </p:tgtEl>
                                      </p:cBhvr>
                                      <p:to x="100000" y="95000"/>
                                    </p:animScale>
                                    <p:animScale>
                                      <p:cBhvr>
                                        <p:cTn id="326" dur="166" decel="50000">
                                          <p:stCondLst>
                                            <p:cond delay="1834"/>
                                          </p:stCondLst>
                                        </p:cTn>
                                        <p:tgtEl>
                                          <p:spTgt spid="92"/>
                                        </p:tgtEl>
                                      </p:cBhvr>
                                      <p:to x="100000" y="100000"/>
                                    </p:animScale>
                                  </p:childTnLst>
                                </p:cTn>
                              </p:par>
                            </p:childTnLst>
                          </p:cTn>
                        </p:par>
                        <p:par>
                          <p:cTn id="327" fill="hold">
                            <p:stCondLst>
                              <p:cond delay="38000"/>
                            </p:stCondLst>
                            <p:childTnLst>
                              <p:par>
                                <p:cTn id="328" presetID="26" presetClass="entr" presetSubtype="0" fill="hold" nodeType="afterEffect">
                                  <p:stCondLst>
                                    <p:cond delay="0"/>
                                  </p:stCondLst>
                                  <p:childTnLst>
                                    <p:set>
                                      <p:cBhvr>
                                        <p:cTn id="329" dur="1" fill="hold">
                                          <p:stCondLst>
                                            <p:cond delay="0"/>
                                          </p:stCondLst>
                                        </p:cTn>
                                        <p:tgtEl>
                                          <p:spTgt spid="88"/>
                                        </p:tgtEl>
                                        <p:attrNameLst>
                                          <p:attrName>style.visibility</p:attrName>
                                        </p:attrNameLst>
                                      </p:cBhvr>
                                      <p:to>
                                        <p:strVal val="visible"/>
                                      </p:to>
                                    </p:set>
                                    <p:animEffect transition="in" filter="wipe(down)">
                                      <p:cBhvr>
                                        <p:cTn id="330" dur="580">
                                          <p:stCondLst>
                                            <p:cond delay="0"/>
                                          </p:stCondLst>
                                        </p:cTn>
                                        <p:tgtEl>
                                          <p:spTgt spid="88"/>
                                        </p:tgtEl>
                                      </p:cBhvr>
                                    </p:animEffect>
                                    <p:anim calcmode="lin" valueType="num">
                                      <p:cBhvr>
                                        <p:cTn id="331"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332"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333"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334"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335"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336" dur="26">
                                          <p:stCondLst>
                                            <p:cond delay="650"/>
                                          </p:stCondLst>
                                        </p:cTn>
                                        <p:tgtEl>
                                          <p:spTgt spid="88"/>
                                        </p:tgtEl>
                                      </p:cBhvr>
                                      <p:to x="100000" y="60000"/>
                                    </p:animScale>
                                    <p:animScale>
                                      <p:cBhvr>
                                        <p:cTn id="337" dur="166" decel="50000">
                                          <p:stCondLst>
                                            <p:cond delay="676"/>
                                          </p:stCondLst>
                                        </p:cTn>
                                        <p:tgtEl>
                                          <p:spTgt spid="88"/>
                                        </p:tgtEl>
                                      </p:cBhvr>
                                      <p:to x="100000" y="100000"/>
                                    </p:animScale>
                                    <p:animScale>
                                      <p:cBhvr>
                                        <p:cTn id="338" dur="26">
                                          <p:stCondLst>
                                            <p:cond delay="1312"/>
                                          </p:stCondLst>
                                        </p:cTn>
                                        <p:tgtEl>
                                          <p:spTgt spid="88"/>
                                        </p:tgtEl>
                                      </p:cBhvr>
                                      <p:to x="100000" y="80000"/>
                                    </p:animScale>
                                    <p:animScale>
                                      <p:cBhvr>
                                        <p:cTn id="339" dur="166" decel="50000">
                                          <p:stCondLst>
                                            <p:cond delay="1338"/>
                                          </p:stCondLst>
                                        </p:cTn>
                                        <p:tgtEl>
                                          <p:spTgt spid="88"/>
                                        </p:tgtEl>
                                      </p:cBhvr>
                                      <p:to x="100000" y="100000"/>
                                    </p:animScale>
                                    <p:animScale>
                                      <p:cBhvr>
                                        <p:cTn id="340" dur="26">
                                          <p:stCondLst>
                                            <p:cond delay="1642"/>
                                          </p:stCondLst>
                                        </p:cTn>
                                        <p:tgtEl>
                                          <p:spTgt spid="88"/>
                                        </p:tgtEl>
                                      </p:cBhvr>
                                      <p:to x="100000" y="90000"/>
                                    </p:animScale>
                                    <p:animScale>
                                      <p:cBhvr>
                                        <p:cTn id="341" dur="166" decel="50000">
                                          <p:stCondLst>
                                            <p:cond delay="1668"/>
                                          </p:stCondLst>
                                        </p:cTn>
                                        <p:tgtEl>
                                          <p:spTgt spid="88"/>
                                        </p:tgtEl>
                                      </p:cBhvr>
                                      <p:to x="100000" y="100000"/>
                                    </p:animScale>
                                    <p:animScale>
                                      <p:cBhvr>
                                        <p:cTn id="342" dur="26">
                                          <p:stCondLst>
                                            <p:cond delay="1808"/>
                                          </p:stCondLst>
                                        </p:cTn>
                                        <p:tgtEl>
                                          <p:spTgt spid="88"/>
                                        </p:tgtEl>
                                      </p:cBhvr>
                                      <p:to x="100000" y="95000"/>
                                    </p:animScale>
                                    <p:animScale>
                                      <p:cBhvr>
                                        <p:cTn id="343" dur="166" decel="50000">
                                          <p:stCondLst>
                                            <p:cond delay="1834"/>
                                          </p:stCondLst>
                                        </p:cTn>
                                        <p:tgtEl>
                                          <p:spTgt spid="88"/>
                                        </p:tgtEl>
                                      </p:cBhvr>
                                      <p:to x="100000" y="100000"/>
                                    </p:animScale>
                                  </p:childTnLst>
                                </p:cTn>
                              </p:par>
                            </p:childTnLst>
                          </p:cTn>
                        </p:par>
                        <p:par>
                          <p:cTn id="344" fill="hold">
                            <p:stCondLst>
                              <p:cond delay="40000"/>
                            </p:stCondLst>
                            <p:childTnLst>
                              <p:par>
                                <p:cTn id="345" presetID="26" presetClass="entr" presetSubtype="0" fill="hold" nodeType="afterEffect">
                                  <p:stCondLst>
                                    <p:cond delay="0"/>
                                  </p:stCondLst>
                                  <p:childTnLst>
                                    <p:set>
                                      <p:cBhvr>
                                        <p:cTn id="346" dur="1" fill="hold">
                                          <p:stCondLst>
                                            <p:cond delay="0"/>
                                          </p:stCondLst>
                                        </p:cTn>
                                        <p:tgtEl>
                                          <p:spTgt spid="90"/>
                                        </p:tgtEl>
                                        <p:attrNameLst>
                                          <p:attrName>style.visibility</p:attrName>
                                        </p:attrNameLst>
                                      </p:cBhvr>
                                      <p:to>
                                        <p:strVal val="visible"/>
                                      </p:to>
                                    </p:set>
                                    <p:animEffect transition="in" filter="wipe(down)">
                                      <p:cBhvr>
                                        <p:cTn id="347" dur="580">
                                          <p:stCondLst>
                                            <p:cond delay="0"/>
                                          </p:stCondLst>
                                        </p:cTn>
                                        <p:tgtEl>
                                          <p:spTgt spid="90"/>
                                        </p:tgtEl>
                                      </p:cBhvr>
                                    </p:animEffect>
                                    <p:anim calcmode="lin" valueType="num">
                                      <p:cBhvr>
                                        <p:cTn id="348"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349"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350"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351"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352"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353" dur="26">
                                          <p:stCondLst>
                                            <p:cond delay="650"/>
                                          </p:stCondLst>
                                        </p:cTn>
                                        <p:tgtEl>
                                          <p:spTgt spid="90"/>
                                        </p:tgtEl>
                                      </p:cBhvr>
                                      <p:to x="100000" y="60000"/>
                                    </p:animScale>
                                    <p:animScale>
                                      <p:cBhvr>
                                        <p:cTn id="354" dur="166" decel="50000">
                                          <p:stCondLst>
                                            <p:cond delay="676"/>
                                          </p:stCondLst>
                                        </p:cTn>
                                        <p:tgtEl>
                                          <p:spTgt spid="90"/>
                                        </p:tgtEl>
                                      </p:cBhvr>
                                      <p:to x="100000" y="100000"/>
                                    </p:animScale>
                                    <p:animScale>
                                      <p:cBhvr>
                                        <p:cTn id="355" dur="26">
                                          <p:stCondLst>
                                            <p:cond delay="1312"/>
                                          </p:stCondLst>
                                        </p:cTn>
                                        <p:tgtEl>
                                          <p:spTgt spid="90"/>
                                        </p:tgtEl>
                                      </p:cBhvr>
                                      <p:to x="100000" y="80000"/>
                                    </p:animScale>
                                    <p:animScale>
                                      <p:cBhvr>
                                        <p:cTn id="356" dur="166" decel="50000">
                                          <p:stCondLst>
                                            <p:cond delay="1338"/>
                                          </p:stCondLst>
                                        </p:cTn>
                                        <p:tgtEl>
                                          <p:spTgt spid="90"/>
                                        </p:tgtEl>
                                      </p:cBhvr>
                                      <p:to x="100000" y="100000"/>
                                    </p:animScale>
                                    <p:animScale>
                                      <p:cBhvr>
                                        <p:cTn id="357" dur="26">
                                          <p:stCondLst>
                                            <p:cond delay="1642"/>
                                          </p:stCondLst>
                                        </p:cTn>
                                        <p:tgtEl>
                                          <p:spTgt spid="90"/>
                                        </p:tgtEl>
                                      </p:cBhvr>
                                      <p:to x="100000" y="90000"/>
                                    </p:animScale>
                                    <p:animScale>
                                      <p:cBhvr>
                                        <p:cTn id="358" dur="166" decel="50000">
                                          <p:stCondLst>
                                            <p:cond delay="1668"/>
                                          </p:stCondLst>
                                        </p:cTn>
                                        <p:tgtEl>
                                          <p:spTgt spid="90"/>
                                        </p:tgtEl>
                                      </p:cBhvr>
                                      <p:to x="100000" y="100000"/>
                                    </p:animScale>
                                    <p:animScale>
                                      <p:cBhvr>
                                        <p:cTn id="359" dur="26">
                                          <p:stCondLst>
                                            <p:cond delay="1808"/>
                                          </p:stCondLst>
                                        </p:cTn>
                                        <p:tgtEl>
                                          <p:spTgt spid="90"/>
                                        </p:tgtEl>
                                      </p:cBhvr>
                                      <p:to x="100000" y="95000"/>
                                    </p:animScale>
                                    <p:animScale>
                                      <p:cBhvr>
                                        <p:cTn id="360" dur="166" decel="50000">
                                          <p:stCondLst>
                                            <p:cond delay="1834"/>
                                          </p:stCondLst>
                                        </p:cTn>
                                        <p:tgtEl>
                                          <p:spTgt spid="90"/>
                                        </p:tgtEl>
                                      </p:cBhvr>
                                      <p:to x="100000" y="100000"/>
                                    </p:animScale>
                                  </p:childTnLst>
                                </p:cTn>
                              </p:par>
                            </p:childTnLst>
                          </p:cTn>
                        </p:par>
                        <p:par>
                          <p:cTn id="361" fill="hold">
                            <p:stCondLst>
                              <p:cond delay="42000"/>
                            </p:stCondLst>
                            <p:childTnLst>
                              <p:par>
                                <p:cTn id="362" presetID="26" presetClass="entr" presetSubtype="0" fill="hold" nodeType="afterEffect">
                                  <p:stCondLst>
                                    <p:cond delay="0"/>
                                  </p:stCondLst>
                                  <p:childTnLst>
                                    <p:set>
                                      <p:cBhvr>
                                        <p:cTn id="363" dur="1" fill="hold">
                                          <p:stCondLst>
                                            <p:cond delay="0"/>
                                          </p:stCondLst>
                                        </p:cTn>
                                        <p:tgtEl>
                                          <p:spTgt spid="94"/>
                                        </p:tgtEl>
                                        <p:attrNameLst>
                                          <p:attrName>style.visibility</p:attrName>
                                        </p:attrNameLst>
                                      </p:cBhvr>
                                      <p:to>
                                        <p:strVal val="visible"/>
                                      </p:to>
                                    </p:set>
                                    <p:animEffect transition="in" filter="wipe(down)">
                                      <p:cBhvr>
                                        <p:cTn id="364" dur="580">
                                          <p:stCondLst>
                                            <p:cond delay="0"/>
                                          </p:stCondLst>
                                        </p:cTn>
                                        <p:tgtEl>
                                          <p:spTgt spid="94"/>
                                        </p:tgtEl>
                                      </p:cBhvr>
                                    </p:animEffect>
                                    <p:anim calcmode="lin" valueType="num">
                                      <p:cBhvr>
                                        <p:cTn id="365"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366"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367"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368"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369"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370" dur="26">
                                          <p:stCondLst>
                                            <p:cond delay="650"/>
                                          </p:stCondLst>
                                        </p:cTn>
                                        <p:tgtEl>
                                          <p:spTgt spid="94"/>
                                        </p:tgtEl>
                                      </p:cBhvr>
                                      <p:to x="100000" y="60000"/>
                                    </p:animScale>
                                    <p:animScale>
                                      <p:cBhvr>
                                        <p:cTn id="371" dur="166" decel="50000">
                                          <p:stCondLst>
                                            <p:cond delay="676"/>
                                          </p:stCondLst>
                                        </p:cTn>
                                        <p:tgtEl>
                                          <p:spTgt spid="94"/>
                                        </p:tgtEl>
                                      </p:cBhvr>
                                      <p:to x="100000" y="100000"/>
                                    </p:animScale>
                                    <p:animScale>
                                      <p:cBhvr>
                                        <p:cTn id="372" dur="26">
                                          <p:stCondLst>
                                            <p:cond delay="1312"/>
                                          </p:stCondLst>
                                        </p:cTn>
                                        <p:tgtEl>
                                          <p:spTgt spid="94"/>
                                        </p:tgtEl>
                                      </p:cBhvr>
                                      <p:to x="100000" y="80000"/>
                                    </p:animScale>
                                    <p:animScale>
                                      <p:cBhvr>
                                        <p:cTn id="373" dur="166" decel="50000">
                                          <p:stCondLst>
                                            <p:cond delay="1338"/>
                                          </p:stCondLst>
                                        </p:cTn>
                                        <p:tgtEl>
                                          <p:spTgt spid="94"/>
                                        </p:tgtEl>
                                      </p:cBhvr>
                                      <p:to x="100000" y="100000"/>
                                    </p:animScale>
                                    <p:animScale>
                                      <p:cBhvr>
                                        <p:cTn id="374" dur="26">
                                          <p:stCondLst>
                                            <p:cond delay="1642"/>
                                          </p:stCondLst>
                                        </p:cTn>
                                        <p:tgtEl>
                                          <p:spTgt spid="94"/>
                                        </p:tgtEl>
                                      </p:cBhvr>
                                      <p:to x="100000" y="90000"/>
                                    </p:animScale>
                                    <p:animScale>
                                      <p:cBhvr>
                                        <p:cTn id="375" dur="166" decel="50000">
                                          <p:stCondLst>
                                            <p:cond delay="1668"/>
                                          </p:stCondLst>
                                        </p:cTn>
                                        <p:tgtEl>
                                          <p:spTgt spid="94"/>
                                        </p:tgtEl>
                                      </p:cBhvr>
                                      <p:to x="100000" y="100000"/>
                                    </p:animScale>
                                    <p:animScale>
                                      <p:cBhvr>
                                        <p:cTn id="376" dur="26">
                                          <p:stCondLst>
                                            <p:cond delay="1808"/>
                                          </p:stCondLst>
                                        </p:cTn>
                                        <p:tgtEl>
                                          <p:spTgt spid="94"/>
                                        </p:tgtEl>
                                      </p:cBhvr>
                                      <p:to x="100000" y="95000"/>
                                    </p:animScale>
                                    <p:animScale>
                                      <p:cBhvr>
                                        <p:cTn id="377" dur="166" decel="50000">
                                          <p:stCondLst>
                                            <p:cond delay="1834"/>
                                          </p:stCondLst>
                                        </p:cTn>
                                        <p:tgtEl>
                                          <p:spTgt spid="94"/>
                                        </p:tgtEl>
                                      </p:cBhvr>
                                      <p:to x="100000" y="100000"/>
                                    </p:animScale>
                                  </p:childTnLst>
                                </p:cTn>
                              </p:par>
                            </p:childTnLst>
                          </p:cTn>
                        </p:par>
                        <p:par>
                          <p:cTn id="378" fill="hold">
                            <p:stCondLst>
                              <p:cond delay="44000"/>
                            </p:stCondLst>
                            <p:childTnLst>
                              <p:par>
                                <p:cTn id="379" presetID="26" presetClass="entr" presetSubtype="0" fill="hold" nodeType="afterEffect">
                                  <p:stCondLst>
                                    <p:cond delay="0"/>
                                  </p:stCondLst>
                                  <p:childTnLst>
                                    <p:set>
                                      <p:cBhvr>
                                        <p:cTn id="380" dur="1" fill="hold">
                                          <p:stCondLst>
                                            <p:cond delay="0"/>
                                          </p:stCondLst>
                                        </p:cTn>
                                        <p:tgtEl>
                                          <p:spTgt spid="57"/>
                                        </p:tgtEl>
                                        <p:attrNameLst>
                                          <p:attrName>style.visibility</p:attrName>
                                        </p:attrNameLst>
                                      </p:cBhvr>
                                      <p:to>
                                        <p:strVal val="visible"/>
                                      </p:to>
                                    </p:set>
                                    <p:animEffect transition="in" filter="wipe(down)">
                                      <p:cBhvr>
                                        <p:cTn id="381" dur="580">
                                          <p:stCondLst>
                                            <p:cond delay="0"/>
                                          </p:stCondLst>
                                        </p:cTn>
                                        <p:tgtEl>
                                          <p:spTgt spid="57"/>
                                        </p:tgtEl>
                                      </p:cBhvr>
                                    </p:animEffect>
                                    <p:anim calcmode="lin" valueType="num">
                                      <p:cBhvr>
                                        <p:cTn id="382" dur="1822"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383" dur="664"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384" dur="664" tmFilter="0, 0; 0.125,0.2665; 0.25,0.4; 0.375,0.465; 0.5,0.5;  0.625,0.535; 0.75,0.6; 0.875,0.7335; 1,1">
                                          <p:stCondLst>
                                            <p:cond delay="664"/>
                                          </p:stCondLst>
                                        </p:cTn>
                                        <p:tgtEl>
                                          <p:spTgt spid="57"/>
                                        </p:tgtEl>
                                        <p:attrNameLst>
                                          <p:attrName>ppt_y</p:attrName>
                                        </p:attrNameLst>
                                      </p:cBhvr>
                                      <p:tavLst>
                                        <p:tav tm="0" fmla="#ppt_y-sin(pi*$)/9">
                                          <p:val>
                                            <p:fltVal val="0"/>
                                          </p:val>
                                        </p:tav>
                                        <p:tav tm="100000">
                                          <p:val>
                                            <p:fltVal val="1"/>
                                          </p:val>
                                        </p:tav>
                                      </p:tavLst>
                                    </p:anim>
                                    <p:anim calcmode="lin" valueType="num">
                                      <p:cBhvr>
                                        <p:cTn id="385" dur="332" tmFilter="0, 0; 0.125,0.2665; 0.25,0.4; 0.375,0.465; 0.5,0.5;  0.625,0.535; 0.75,0.6; 0.875,0.7335; 1,1">
                                          <p:stCondLst>
                                            <p:cond delay="1324"/>
                                          </p:stCondLst>
                                        </p:cTn>
                                        <p:tgtEl>
                                          <p:spTgt spid="57"/>
                                        </p:tgtEl>
                                        <p:attrNameLst>
                                          <p:attrName>ppt_y</p:attrName>
                                        </p:attrNameLst>
                                      </p:cBhvr>
                                      <p:tavLst>
                                        <p:tav tm="0" fmla="#ppt_y-sin(pi*$)/27">
                                          <p:val>
                                            <p:fltVal val="0"/>
                                          </p:val>
                                        </p:tav>
                                        <p:tav tm="100000">
                                          <p:val>
                                            <p:fltVal val="1"/>
                                          </p:val>
                                        </p:tav>
                                      </p:tavLst>
                                    </p:anim>
                                    <p:anim calcmode="lin" valueType="num">
                                      <p:cBhvr>
                                        <p:cTn id="386" dur="164" tmFilter="0, 0; 0.125,0.2665; 0.25,0.4; 0.375,0.465; 0.5,0.5;  0.625,0.535; 0.75,0.6; 0.875,0.7335; 1,1">
                                          <p:stCondLst>
                                            <p:cond delay="1656"/>
                                          </p:stCondLst>
                                        </p:cTn>
                                        <p:tgtEl>
                                          <p:spTgt spid="57"/>
                                        </p:tgtEl>
                                        <p:attrNameLst>
                                          <p:attrName>ppt_y</p:attrName>
                                        </p:attrNameLst>
                                      </p:cBhvr>
                                      <p:tavLst>
                                        <p:tav tm="0" fmla="#ppt_y-sin(pi*$)/81">
                                          <p:val>
                                            <p:fltVal val="0"/>
                                          </p:val>
                                        </p:tav>
                                        <p:tav tm="100000">
                                          <p:val>
                                            <p:fltVal val="1"/>
                                          </p:val>
                                        </p:tav>
                                      </p:tavLst>
                                    </p:anim>
                                    <p:animScale>
                                      <p:cBhvr>
                                        <p:cTn id="387" dur="26">
                                          <p:stCondLst>
                                            <p:cond delay="650"/>
                                          </p:stCondLst>
                                        </p:cTn>
                                        <p:tgtEl>
                                          <p:spTgt spid="57"/>
                                        </p:tgtEl>
                                      </p:cBhvr>
                                      <p:to x="100000" y="60000"/>
                                    </p:animScale>
                                    <p:animScale>
                                      <p:cBhvr>
                                        <p:cTn id="388" dur="166" decel="50000">
                                          <p:stCondLst>
                                            <p:cond delay="676"/>
                                          </p:stCondLst>
                                        </p:cTn>
                                        <p:tgtEl>
                                          <p:spTgt spid="57"/>
                                        </p:tgtEl>
                                      </p:cBhvr>
                                      <p:to x="100000" y="100000"/>
                                    </p:animScale>
                                    <p:animScale>
                                      <p:cBhvr>
                                        <p:cTn id="389" dur="26">
                                          <p:stCondLst>
                                            <p:cond delay="1312"/>
                                          </p:stCondLst>
                                        </p:cTn>
                                        <p:tgtEl>
                                          <p:spTgt spid="57"/>
                                        </p:tgtEl>
                                      </p:cBhvr>
                                      <p:to x="100000" y="80000"/>
                                    </p:animScale>
                                    <p:animScale>
                                      <p:cBhvr>
                                        <p:cTn id="390" dur="166" decel="50000">
                                          <p:stCondLst>
                                            <p:cond delay="1338"/>
                                          </p:stCondLst>
                                        </p:cTn>
                                        <p:tgtEl>
                                          <p:spTgt spid="57"/>
                                        </p:tgtEl>
                                      </p:cBhvr>
                                      <p:to x="100000" y="100000"/>
                                    </p:animScale>
                                    <p:animScale>
                                      <p:cBhvr>
                                        <p:cTn id="391" dur="26">
                                          <p:stCondLst>
                                            <p:cond delay="1642"/>
                                          </p:stCondLst>
                                        </p:cTn>
                                        <p:tgtEl>
                                          <p:spTgt spid="57"/>
                                        </p:tgtEl>
                                      </p:cBhvr>
                                      <p:to x="100000" y="90000"/>
                                    </p:animScale>
                                    <p:animScale>
                                      <p:cBhvr>
                                        <p:cTn id="392" dur="166" decel="50000">
                                          <p:stCondLst>
                                            <p:cond delay="1668"/>
                                          </p:stCondLst>
                                        </p:cTn>
                                        <p:tgtEl>
                                          <p:spTgt spid="57"/>
                                        </p:tgtEl>
                                      </p:cBhvr>
                                      <p:to x="100000" y="100000"/>
                                    </p:animScale>
                                    <p:animScale>
                                      <p:cBhvr>
                                        <p:cTn id="393" dur="26">
                                          <p:stCondLst>
                                            <p:cond delay="1808"/>
                                          </p:stCondLst>
                                        </p:cTn>
                                        <p:tgtEl>
                                          <p:spTgt spid="57"/>
                                        </p:tgtEl>
                                      </p:cBhvr>
                                      <p:to x="100000" y="95000"/>
                                    </p:animScale>
                                    <p:animScale>
                                      <p:cBhvr>
                                        <p:cTn id="394" dur="166" decel="50000">
                                          <p:stCondLst>
                                            <p:cond delay="1834"/>
                                          </p:stCondLst>
                                        </p:cTn>
                                        <p:tgtEl>
                                          <p:spTgt spid="57"/>
                                        </p:tgtEl>
                                      </p:cBhvr>
                                      <p:to x="100000" y="100000"/>
                                    </p:animScale>
                                  </p:childTnLst>
                                </p:cTn>
                              </p:par>
                            </p:childTnLst>
                          </p:cTn>
                        </p:par>
                        <p:par>
                          <p:cTn id="395" fill="hold">
                            <p:stCondLst>
                              <p:cond delay="46000"/>
                            </p:stCondLst>
                            <p:childTnLst>
                              <p:par>
                                <p:cTn id="396" presetID="26" presetClass="entr" presetSubtype="0" fill="hold" nodeType="afterEffect">
                                  <p:stCondLst>
                                    <p:cond delay="0"/>
                                  </p:stCondLst>
                                  <p:childTnLst>
                                    <p:set>
                                      <p:cBhvr>
                                        <p:cTn id="397" dur="1" fill="hold">
                                          <p:stCondLst>
                                            <p:cond delay="0"/>
                                          </p:stCondLst>
                                        </p:cTn>
                                        <p:tgtEl>
                                          <p:spTgt spid="18"/>
                                        </p:tgtEl>
                                        <p:attrNameLst>
                                          <p:attrName>style.visibility</p:attrName>
                                        </p:attrNameLst>
                                      </p:cBhvr>
                                      <p:to>
                                        <p:strVal val="visible"/>
                                      </p:to>
                                    </p:set>
                                    <p:animEffect transition="in" filter="wipe(down)">
                                      <p:cBhvr>
                                        <p:cTn id="398" dur="580">
                                          <p:stCondLst>
                                            <p:cond delay="0"/>
                                          </p:stCondLst>
                                        </p:cTn>
                                        <p:tgtEl>
                                          <p:spTgt spid="18"/>
                                        </p:tgtEl>
                                      </p:cBhvr>
                                    </p:animEffect>
                                    <p:anim calcmode="lin" valueType="num">
                                      <p:cBhvr>
                                        <p:cTn id="399"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00"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01"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02"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03"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04" dur="26">
                                          <p:stCondLst>
                                            <p:cond delay="650"/>
                                          </p:stCondLst>
                                        </p:cTn>
                                        <p:tgtEl>
                                          <p:spTgt spid="18"/>
                                        </p:tgtEl>
                                      </p:cBhvr>
                                      <p:to x="100000" y="60000"/>
                                    </p:animScale>
                                    <p:animScale>
                                      <p:cBhvr>
                                        <p:cTn id="405" dur="166" decel="50000">
                                          <p:stCondLst>
                                            <p:cond delay="676"/>
                                          </p:stCondLst>
                                        </p:cTn>
                                        <p:tgtEl>
                                          <p:spTgt spid="18"/>
                                        </p:tgtEl>
                                      </p:cBhvr>
                                      <p:to x="100000" y="100000"/>
                                    </p:animScale>
                                    <p:animScale>
                                      <p:cBhvr>
                                        <p:cTn id="406" dur="26">
                                          <p:stCondLst>
                                            <p:cond delay="1312"/>
                                          </p:stCondLst>
                                        </p:cTn>
                                        <p:tgtEl>
                                          <p:spTgt spid="18"/>
                                        </p:tgtEl>
                                      </p:cBhvr>
                                      <p:to x="100000" y="80000"/>
                                    </p:animScale>
                                    <p:animScale>
                                      <p:cBhvr>
                                        <p:cTn id="407" dur="166" decel="50000">
                                          <p:stCondLst>
                                            <p:cond delay="1338"/>
                                          </p:stCondLst>
                                        </p:cTn>
                                        <p:tgtEl>
                                          <p:spTgt spid="18"/>
                                        </p:tgtEl>
                                      </p:cBhvr>
                                      <p:to x="100000" y="100000"/>
                                    </p:animScale>
                                    <p:animScale>
                                      <p:cBhvr>
                                        <p:cTn id="408" dur="26">
                                          <p:stCondLst>
                                            <p:cond delay="1642"/>
                                          </p:stCondLst>
                                        </p:cTn>
                                        <p:tgtEl>
                                          <p:spTgt spid="18"/>
                                        </p:tgtEl>
                                      </p:cBhvr>
                                      <p:to x="100000" y="90000"/>
                                    </p:animScale>
                                    <p:animScale>
                                      <p:cBhvr>
                                        <p:cTn id="409" dur="166" decel="50000">
                                          <p:stCondLst>
                                            <p:cond delay="1668"/>
                                          </p:stCondLst>
                                        </p:cTn>
                                        <p:tgtEl>
                                          <p:spTgt spid="18"/>
                                        </p:tgtEl>
                                      </p:cBhvr>
                                      <p:to x="100000" y="100000"/>
                                    </p:animScale>
                                    <p:animScale>
                                      <p:cBhvr>
                                        <p:cTn id="410" dur="26">
                                          <p:stCondLst>
                                            <p:cond delay="1808"/>
                                          </p:stCondLst>
                                        </p:cTn>
                                        <p:tgtEl>
                                          <p:spTgt spid="18"/>
                                        </p:tgtEl>
                                      </p:cBhvr>
                                      <p:to x="100000" y="95000"/>
                                    </p:animScale>
                                    <p:animScale>
                                      <p:cBhvr>
                                        <p:cTn id="411" dur="166" decel="50000">
                                          <p:stCondLst>
                                            <p:cond delay="1834"/>
                                          </p:stCondLst>
                                        </p:cTn>
                                        <p:tgtEl>
                                          <p:spTgt spid="18"/>
                                        </p:tgtEl>
                                      </p:cBhvr>
                                      <p:to x="100000" y="100000"/>
                                    </p:animScale>
                                  </p:childTnLst>
                                </p:cTn>
                              </p:par>
                            </p:childTnLst>
                          </p:cTn>
                        </p:par>
                        <p:par>
                          <p:cTn id="412" fill="hold">
                            <p:stCondLst>
                              <p:cond delay="48000"/>
                            </p:stCondLst>
                            <p:childTnLst>
                              <p:par>
                                <p:cTn id="413" presetID="26" presetClass="entr" presetSubtype="0" fill="hold" nodeType="afterEffect">
                                  <p:stCondLst>
                                    <p:cond delay="0"/>
                                  </p:stCondLst>
                                  <p:childTnLst>
                                    <p:set>
                                      <p:cBhvr>
                                        <p:cTn id="414" dur="1" fill="hold">
                                          <p:stCondLst>
                                            <p:cond delay="0"/>
                                          </p:stCondLst>
                                        </p:cTn>
                                        <p:tgtEl>
                                          <p:spTgt spid="39"/>
                                        </p:tgtEl>
                                        <p:attrNameLst>
                                          <p:attrName>style.visibility</p:attrName>
                                        </p:attrNameLst>
                                      </p:cBhvr>
                                      <p:to>
                                        <p:strVal val="visible"/>
                                      </p:to>
                                    </p:set>
                                    <p:animEffect transition="in" filter="wipe(down)">
                                      <p:cBhvr>
                                        <p:cTn id="415" dur="580">
                                          <p:stCondLst>
                                            <p:cond delay="0"/>
                                          </p:stCondLst>
                                        </p:cTn>
                                        <p:tgtEl>
                                          <p:spTgt spid="39"/>
                                        </p:tgtEl>
                                      </p:cBhvr>
                                    </p:animEffect>
                                    <p:anim calcmode="lin" valueType="num">
                                      <p:cBhvr>
                                        <p:cTn id="416"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417"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418"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419"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420"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421" dur="26">
                                          <p:stCondLst>
                                            <p:cond delay="650"/>
                                          </p:stCondLst>
                                        </p:cTn>
                                        <p:tgtEl>
                                          <p:spTgt spid="39"/>
                                        </p:tgtEl>
                                      </p:cBhvr>
                                      <p:to x="100000" y="60000"/>
                                    </p:animScale>
                                    <p:animScale>
                                      <p:cBhvr>
                                        <p:cTn id="422" dur="166" decel="50000">
                                          <p:stCondLst>
                                            <p:cond delay="676"/>
                                          </p:stCondLst>
                                        </p:cTn>
                                        <p:tgtEl>
                                          <p:spTgt spid="39"/>
                                        </p:tgtEl>
                                      </p:cBhvr>
                                      <p:to x="100000" y="100000"/>
                                    </p:animScale>
                                    <p:animScale>
                                      <p:cBhvr>
                                        <p:cTn id="423" dur="26">
                                          <p:stCondLst>
                                            <p:cond delay="1312"/>
                                          </p:stCondLst>
                                        </p:cTn>
                                        <p:tgtEl>
                                          <p:spTgt spid="39"/>
                                        </p:tgtEl>
                                      </p:cBhvr>
                                      <p:to x="100000" y="80000"/>
                                    </p:animScale>
                                    <p:animScale>
                                      <p:cBhvr>
                                        <p:cTn id="424" dur="166" decel="50000">
                                          <p:stCondLst>
                                            <p:cond delay="1338"/>
                                          </p:stCondLst>
                                        </p:cTn>
                                        <p:tgtEl>
                                          <p:spTgt spid="39"/>
                                        </p:tgtEl>
                                      </p:cBhvr>
                                      <p:to x="100000" y="100000"/>
                                    </p:animScale>
                                    <p:animScale>
                                      <p:cBhvr>
                                        <p:cTn id="425" dur="26">
                                          <p:stCondLst>
                                            <p:cond delay="1642"/>
                                          </p:stCondLst>
                                        </p:cTn>
                                        <p:tgtEl>
                                          <p:spTgt spid="39"/>
                                        </p:tgtEl>
                                      </p:cBhvr>
                                      <p:to x="100000" y="90000"/>
                                    </p:animScale>
                                    <p:animScale>
                                      <p:cBhvr>
                                        <p:cTn id="426" dur="166" decel="50000">
                                          <p:stCondLst>
                                            <p:cond delay="1668"/>
                                          </p:stCondLst>
                                        </p:cTn>
                                        <p:tgtEl>
                                          <p:spTgt spid="39"/>
                                        </p:tgtEl>
                                      </p:cBhvr>
                                      <p:to x="100000" y="100000"/>
                                    </p:animScale>
                                    <p:animScale>
                                      <p:cBhvr>
                                        <p:cTn id="427" dur="26">
                                          <p:stCondLst>
                                            <p:cond delay="1808"/>
                                          </p:stCondLst>
                                        </p:cTn>
                                        <p:tgtEl>
                                          <p:spTgt spid="39"/>
                                        </p:tgtEl>
                                      </p:cBhvr>
                                      <p:to x="100000" y="95000"/>
                                    </p:animScale>
                                    <p:animScale>
                                      <p:cBhvr>
                                        <p:cTn id="428" dur="166" decel="50000">
                                          <p:stCondLst>
                                            <p:cond delay="1834"/>
                                          </p:stCondLst>
                                        </p:cTn>
                                        <p:tgtEl>
                                          <p:spTgt spid="39"/>
                                        </p:tgtEl>
                                      </p:cBhvr>
                                      <p:to x="100000" y="100000"/>
                                    </p:animScale>
                                  </p:childTnLst>
                                </p:cTn>
                              </p:par>
                            </p:childTnLst>
                          </p:cTn>
                        </p:par>
                        <p:par>
                          <p:cTn id="429" fill="hold">
                            <p:stCondLst>
                              <p:cond delay="50000"/>
                            </p:stCondLst>
                            <p:childTnLst>
                              <p:par>
                                <p:cTn id="430" presetID="26" presetClass="entr" presetSubtype="0" fill="hold" nodeType="afterEffect">
                                  <p:stCondLst>
                                    <p:cond delay="0"/>
                                  </p:stCondLst>
                                  <p:childTnLst>
                                    <p:set>
                                      <p:cBhvr>
                                        <p:cTn id="431" dur="1" fill="hold">
                                          <p:stCondLst>
                                            <p:cond delay="0"/>
                                          </p:stCondLst>
                                        </p:cTn>
                                        <p:tgtEl>
                                          <p:spTgt spid="47"/>
                                        </p:tgtEl>
                                        <p:attrNameLst>
                                          <p:attrName>style.visibility</p:attrName>
                                        </p:attrNameLst>
                                      </p:cBhvr>
                                      <p:to>
                                        <p:strVal val="visible"/>
                                      </p:to>
                                    </p:set>
                                    <p:animEffect transition="in" filter="wipe(down)">
                                      <p:cBhvr>
                                        <p:cTn id="432" dur="580">
                                          <p:stCondLst>
                                            <p:cond delay="0"/>
                                          </p:stCondLst>
                                        </p:cTn>
                                        <p:tgtEl>
                                          <p:spTgt spid="47"/>
                                        </p:tgtEl>
                                      </p:cBhvr>
                                    </p:animEffect>
                                    <p:anim calcmode="lin" valueType="num">
                                      <p:cBhvr>
                                        <p:cTn id="433"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438" dur="26">
                                          <p:stCondLst>
                                            <p:cond delay="650"/>
                                          </p:stCondLst>
                                        </p:cTn>
                                        <p:tgtEl>
                                          <p:spTgt spid="47"/>
                                        </p:tgtEl>
                                      </p:cBhvr>
                                      <p:to x="100000" y="60000"/>
                                    </p:animScale>
                                    <p:animScale>
                                      <p:cBhvr>
                                        <p:cTn id="439" dur="166" decel="50000">
                                          <p:stCondLst>
                                            <p:cond delay="676"/>
                                          </p:stCondLst>
                                        </p:cTn>
                                        <p:tgtEl>
                                          <p:spTgt spid="47"/>
                                        </p:tgtEl>
                                      </p:cBhvr>
                                      <p:to x="100000" y="100000"/>
                                    </p:animScale>
                                    <p:animScale>
                                      <p:cBhvr>
                                        <p:cTn id="440" dur="26">
                                          <p:stCondLst>
                                            <p:cond delay="1312"/>
                                          </p:stCondLst>
                                        </p:cTn>
                                        <p:tgtEl>
                                          <p:spTgt spid="47"/>
                                        </p:tgtEl>
                                      </p:cBhvr>
                                      <p:to x="100000" y="80000"/>
                                    </p:animScale>
                                    <p:animScale>
                                      <p:cBhvr>
                                        <p:cTn id="441" dur="166" decel="50000">
                                          <p:stCondLst>
                                            <p:cond delay="1338"/>
                                          </p:stCondLst>
                                        </p:cTn>
                                        <p:tgtEl>
                                          <p:spTgt spid="47"/>
                                        </p:tgtEl>
                                      </p:cBhvr>
                                      <p:to x="100000" y="100000"/>
                                    </p:animScale>
                                    <p:animScale>
                                      <p:cBhvr>
                                        <p:cTn id="442" dur="26">
                                          <p:stCondLst>
                                            <p:cond delay="1642"/>
                                          </p:stCondLst>
                                        </p:cTn>
                                        <p:tgtEl>
                                          <p:spTgt spid="47"/>
                                        </p:tgtEl>
                                      </p:cBhvr>
                                      <p:to x="100000" y="90000"/>
                                    </p:animScale>
                                    <p:animScale>
                                      <p:cBhvr>
                                        <p:cTn id="443" dur="166" decel="50000">
                                          <p:stCondLst>
                                            <p:cond delay="1668"/>
                                          </p:stCondLst>
                                        </p:cTn>
                                        <p:tgtEl>
                                          <p:spTgt spid="47"/>
                                        </p:tgtEl>
                                      </p:cBhvr>
                                      <p:to x="100000" y="100000"/>
                                    </p:animScale>
                                    <p:animScale>
                                      <p:cBhvr>
                                        <p:cTn id="444" dur="26">
                                          <p:stCondLst>
                                            <p:cond delay="1808"/>
                                          </p:stCondLst>
                                        </p:cTn>
                                        <p:tgtEl>
                                          <p:spTgt spid="47"/>
                                        </p:tgtEl>
                                      </p:cBhvr>
                                      <p:to x="100000" y="95000"/>
                                    </p:animScale>
                                    <p:animScale>
                                      <p:cBhvr>
                                        <p:cTn id="445" dur="166" decel="50000">
                                          <p:stCondLst>
                                            <p:cond delay="1834"/>
                                          </p:stCondLst>
                                        </p:cTn>
                                        <p:tgtEl>
                                          <p:spTgt spid="47"/>
                                        </p:tgtEl>
                                      </p:cBhvr>
                                      <p:to x="100000" y="100000"/>
                                    </p:animScale>
                                  </p:childTnLst>
                                </p:cTn>
                              </p:par>
                            </p:childTnLst>
                          </p:cTn>
                        </p:par>
                        <p:par>
                          <p:cTn id="446" fill="hold">
                            <p:stCondLst>
                              <p:cond delay="52000"/>
                            </p:stCondLst>
                            <p:childTnLst>
                              <p:par>
                                <p:cTn id="447" presetID="26" presetClass="entr" presetSubtype="0" fill="hold" nodeType="afterEffect">
                                  <p:stCondLst>
                                    <p:cond delay="0"/>
                                  </p:stCondLst>
                                  <p:childTnLst>
                                    <p:set>
                                      <p:cBhvr>
                                        <p:cTn id="448" dur="1" fill="hold">
                                          <p:stCondLst>
                                            <p:cond delay="0"/>
                                          </p:stCondLst>
                                        </p:cTn>
                                        <p:tgtEl>
                                          <p:spTgt spid="86"/>
                                        </p:tgtEl>
                                        <p:attrNameLst>
                                          <p:attrName>style.visibility</p:attrName>
                                        </p:attrNameLst>
                                      </p:cBhvr>
                                      <p:to>
                                        <p:strVal val="visible"/>
                                      </p:to>
                                    </p:set>
                                    <p:animEffect transition="in" filter="wipe(down)">
                                      <p:cBhvr>
                                        <p:cTn id="449" dur="580">
                                          <p:stCondLst>
                                            <p:cond delay="0"/>
                                          </p:stCondLst>
                                        </p:cTn>
                                        <p:tgtEl>
                                          <p:spTgt spid="86"/>
                                        </p:tgtEl>
                                      </p:cBhvr>
                                    </p:animEffect>
                                    <p:anim calcmode="lin" valueType="num">
                                      <p:cBhvr>
                                        <p:cTn id="45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45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45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45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45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455" dur="26">
                                          <p:stCondLst>
                                            <p:cond delay="650"/>
                                          </p:stCondLst>
                                        </p:cTn>
                                        <p:tgtEl>
                                          <p:spTgt spid="86"/>
                                        </p:tgtEl>
                                      </p:cBhvr>
                                      <p:to x="100000" y="60000"/>
                                    </p:animScale>
                                    <p:animScale>
                                      <p:cBhvr>
                                        <p:cTn id="456" dur="166" decel="50000">
                                          <p:stCondLst>
                                            <p:cond delay="676"/>
                                          </p:stCondLst>
                                        </p:cTn>
                                        <p:tgtEl>
                                          <p:spTgt spid="86"/>
                                        </p:tgtEl>
                                      </p:cBhvr>
                                      <p:to x="100000" y="100000"/>
                                    </p:animScale>
                                    <p:animScale>
                                      <p:cBhvr>
                                        <p:cTn id="457" dur="26">
                                          <p:stCondLst>
                                            <p:cond delay="1312"/>
                                          </p:stCondLst>
                                        </p:cTn>
                                        <p:tgtEl>
                                          <p:spTgt spid="86"/>
                                        </p:tgtEl>
                                      </p:cBhvr>
                                      <p:to x="100000" y="80000"/>
                                    </p:animScale>
                                    <p:animScale>
                                      <p:cBhvr>
                                        <p:cTn id="458" dur="166" decel="50000">
                                          <p:stCondLst>
                                            <p:cond delay="1338"/>
                                          </p:stCondLst>
                                        </p:cTn>
                                        <p:tgtEl>
                                          <p:spTgt spid="86"/>
                                        </p:tgtEl>
                                      </p:cBhvr>
                                      <p:to x="100000" y="100000"/>
                                    </p:animScale>
                                    <p:animScale>
                                      <p:cBhvr>
                                        <p:cTn id="459" dur="26">
                                          <p:stCondLst>
                                            <p:cond delay="1642"/>
                                          </p:stCondLst>
                                        </p:cTn>
                                        <p:tgtEl>
                                          <p:spTgt spid="86"/>
                                        </p:tgtEl>
                                      </p:cBhvr>
                                      <p:to x="100000" y="90000"/>
                                    </p:animScale>
                                    <p:animScale>
                                      <p:cBhvr>
                                        <p:cTn id="460" dur="166" decel="50000">
                                          <p:stCondLst>
                                            <p:cond delay="1668"/>
                                          </p:stCondLst>
                                        </p:cTn>
                                        <p:tgtEl>
                                          <p:spTgt spid="86"/>
                                        </p:tgtEl>
                                      </p:cBhvr>
                                      <p:to x="100000" y="100000"/>
                                    </p:animScale>
                                    <p:animScale>
                                      <p:cBhvr>
                                        <p:cTn id="461" dur="26">
                                          <p:stCondLst>
                                            <p:cond delay="1808"/>
                                          </p:stCondLst>
                                        </p:cTn>
                                        <p:tgtEl>
                                          <p:spTgt spid="86"/>
                                        </p:tgtEl>
                                      </p:cBhvr>
                                      <p:to x="100000" y="95000"/>
                                    </p:animScale>
                                    <p:animScale>
                                      <p:cBhvr>
                                        <p:cTn id="462" dur="166" decel="50000">
                                          <p:stCondLst>
                                            <p:cond delay="1834"/>
                                          </p:stCondLst>
                                        </p:cTn>
                                        <p:tgtEl>
                                          <p:spTgt spid="86"/>
                                        </p:tgtEl>
                                      </p:cBhvr>
                                      <p:to x="100000" y="100000"/>
                                    </p:animScale>
                                  </p:childTnLst>
                                </p:cTn>
                              </p:par>
                            </p:childTnLst>
                          </p:cTn>
                        </p:par>
                        <p:par>
                          <p:cTn id="463" fill="hold">
                            <p:stCondLst>
                              <p:cond delay="54000"/>
                            </p:stCondLst>
                            <p:childTnLst>
                              <p:par>
                                <p:cTn id="464" presetID="26" presetClass="entr" presetSubtype="0" fill="hold" nodeType="afterEffect">
                                  <p:stCondLst>
                                    <p:cond delay="0"/>
                                  </p:stCondLst>
                                  <p:childTnLst>
                                    <p:set>
                                      <p:cBhvr>
                                        <p:cTn id="465" dur="1" fill="hold">
                                          <p:stCondLst>
                                            <p:cond delay="0"/>
                                          </p:stCondLst>
                                        </p:cTn>
                                        <p:tgtEl>
                                          <p:spTgt spid="45"/>
                                        </p:tgtEl>
                                        <p:attrNameLst>
                                          <p:attrName>style.visibility</p:attrName>
                                        </p:attrNameLst>
                                      </p:cBhvr>
                                      <p:to>
                                        <p:strVal val="visible"/>
                                      </p:to>
                                    </p:set>
                                    <p:animEffect transition="in" filter="wipe(down)">
                                      <p:cBhvr>
                                        <p:cTn id="466" dur="580">
                                          <p:stCondLst>
                                            <p:cond delay="0"/>
                                          </p:stCondLst>
                                        </p:cTn>
                                        <p:tgtEl>
                                          <p:spTgt spid="45"/>
                                        </p:tgtEl>
                                      </p:cBhvr>
                                    </p:animEffect>
                                    <p:anim calcmode="lin" valueType="num">
                                      <p:cBhvr>
                                        <p:cTn id="467"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468"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469"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470"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471"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472" dur="26">
                                          <p:stCondLst>
                                            <p:cond delay="650"/>
                                          </p:stCondLst>
                                        </p:cTn>
                                        <p:tgtEl>
                                          <p:spTgt spid="45"/>
                                        </p:tgtEl>
                                      </p:cBhvr>
                                      <p:to x="100000" y="60000"/>
                                    </p:animScale>
                                    <p:animScale>
                                      <p:cBhvr>
                                        <p:cTn id="473" dur="166" decel="50000">
                                          <p:stCondLst>
                                            <p:cond delay="676"/>
                                          </p:stCondLst>
                                        </p:cTn>
                                        <p:tgtEl>
                                          <p:spTgt spid="45"/>
                                        </p:tgtEl>
                                      </p:cBhvr>
                                      <p:to x="100000" y="100000"/>
                                    </p:animScale>
                                    <p:animScale>
                                      <p:cBhvr>
                                        <p:cTn id="474" dur="26">
                                          <p:stCondLst>
                                            <p:cond delay="1312"/>
                                          </p:stCondLst>
                                        </p:cTn>
                                        <p:tgtEl>
                                          <p:spTgt spid="45"/>
                                        </p:tgtEl>
                                      </p:cBhvr>
                                      <p:to x="100000" y="80000"/>
                                    </p:animScale>
                                    <p:animScale>
                                      <p:cBhvr>
                                        <p:cTn id="475" dur="166" decel="50000">
                                          <p:stCondLst>
                                            <p:cond delay="1338"/>
                                          </p:stCondLst>
                                        </p:cTn>
                                        <p:tgtEl>
                                          <p:spTgt spid="45"/>
                                        </p:tgtEl>
                                      </p:cBhvr>
                                      <p:to x="100000" y="100000"/>
                                    </p:animScale>
                                    <p:animScale>
                                      <p:cBhvr>
                                        <p:cTn id="476" dur="26">
                                          <p:stCondLst>
                                            <p:cond delay="1642"/>
                                          </p:stCondLst>
                                        </p:cTn>
                                        <p:tgtEl>
                                          <p:spTgt spid="45"/>
                                        </p:tgtEl>
                                      </p:cBhvr>
                                      <p:to x="100000" y="90000"/>
                                    </p:animScale>
                                    <p:animScale>
                                      <p:cBhvr>
                                        <p:cTn id="477" dur="166" decel="50000">
                                          <p:stCondLst>
                                            <p:cond delay="1668"/>
                                          </p:stCondLst>
                                        </p:cTn>
                                        <p:tgtEl>
                                          <p:spTgt spid="45"/>
                                        </p:tgtEl>
                                      </p:cBhvr>
                                      <p:to x="100000" y="100000"/>
                                    </p:animScale>
                                    <p:animScale>
                                      <p:cBhvr>
                                        <p:cTn id="478" dur="26">
                                          <p:stCondLst>
                                            <p:cond delay="1808"/>
                                          </p:stCondLst>
                                        </p:cTn>
                                        <p:tgtEl>
                                          <p:spTgt spid="45"/>
                                        </p:tgtEl>
                                      </p:cBhvr>
                                      <p:to x="100000" y="95000"/>
                                    </p:animScale>
                                    <p:animScale>
                                      <p:cBhvr>
                                        <p:cTn id="479" dur="166" decel="50000">
                                          <p:stCondLst>
                                            <p:cond delay="1834"/>
                                          </p:stCondLst>
                                        </p:cTn>
                                        <p:tgtEl>
                                          <p:spTgt spid="45"/>
                                        </p:tgtEl>
                                      </p:cBhvr>
                                      <p:to x="100000" y="100000"/>
                                    </p:animScale>
                                  </p:childTnLst>
                                </p:cTn>
                              </p:par>
                            </p:childTnLst>
                          </p:cTn>
                        </p:par>
                        <p:par>
                          <p:cTn id="480" fill="hold">
                            <p:stCondLst>
                              <p:cond delay="56000"/>
                            </p:stCondLst>
                            <p:childTnLst>
                              <p:par>
                                <p:cTn id="481" presetID="26" presetClass="entr" presetSubtype="0" fill="hold" nodeType="afterEffect">
                                  <p:stCondLst>
                                    <p:cond delay="0"/>
                                  </p:stCondLst>
                                  <p:childTnLst>
                                    <p:set>
                                      <p:cBhvr>
                                        <p:cTn id="482" dur="1" fill="hold">
                                          <p:stCondLst>
                                            <p:cond delay="0"/>
                                          </p:stCondLst>
                                        </p:cTn>
                                        <p:tgtEl>
                                          <p:spTgt spid="80"/>
                                        </p:tgtEl>
                                        <p:attrNameLst>
                                          <p:attrName>style.visibility</p:attrName>
                                        </p:attrNameLst>
                                      </p:cBhvr>
                                      <p:to>
                                        <p:strVal val="visible"/>
                                      </p:to>
                                    </p:set>
                                    <p:animEffect transition="in" filter="wipe(down)">
                                      <p:cBhvr>
                                        <p:cTn id="483" dur="580">
                                          <p:stCondLst>
                                            <p:cond delay="0"/>
                                          </p:stCondLst>
                                        </p:cTn>
                                        <p:tgtEl>
                                          <p:spTgt spid="80"/>
                                        </p:tgtEl>
                                      </p:cBhvr>
                                    </p:animEffect>
                                    <p:anim calcmode="lin" valueType="num">
                                      <p:cBhvr>
                                        <p:cTn id="484" dur="1822" tmFilter="0,0; 0.14,0.36; 0.43,0.73; 0.71,0.91; 1.0,1.0">
                                          <p:stCondLst>
                                            <p:cond delay="0"/>
                                          </p:stCondLst>
                                        </p:cTn>
                                        <p:tgtEl>
                                          <p:spTgt spid="80"/>
                                        </p:tgtEl>
                                        <p:attrNameLst>
                                          <p:attrName>ppt_x</p:attrName>
                                        </p:attrNameLst>
                                      </p:cBhvr>
                                      <p:tavLst>
                                        <p:tav tm="0">
                                          <p:val>
                                            <p:strVal val="#ppt_x-0.25"/>
                                          </p:val>
                                        </p:tav>
                                        <p:tav tm="100000">
                                          <p:val>
                                            <p:strVal val="#ppt_x"/>
                                          </p:val>
                                        </p:tav>
                                      </p:tavLst>
                                    </p:anim>
                                    <p:anim calcmode="lin" valueType="num">
                                      <p:cBhvr>
                                        <p:cTn id="485" dur="664" tmFilter="0.0,0.0; 0.25,0.07; 0.50,0.2; 0.75,0.467; 1.0,1.0">
                                          <p:stCondLst>
                                            <p:cond delay="0"/>
                                          </p:stCondLst>
                                        </p:cTn>
                                        <p:tgtEl>
                                          <p:spTgt spid="80"/>
                                        </p:tgtEl>
                                        <p:attrNameLst>
                                          <p:attrName>ppt_y</p:attrName>
                                        </p:attrNameLst>
                                      </p:cBhvr>
                                      <p:tavLst>
                                        <p:tav tm="0" fmla="#ppt_y-sin(pi*$)/3">
                                          <p:val>
                                            <p:fltVal val="0.5"/>
                                          </p:val>
                                        </p:tav>
                                        <p:tav tm="100000">
                                          <p:val>
                                            <p:fltVal val="1"/>
                                          </p:val>
                                        </p:tav>
                                      </p:tavLst>
                                    </p:anim>
                                    <p:anim calcmode="lin" valueType="num">
                                      <p:cBhvr>
                                        <p:cTn id="486" dur="664" tmFilter="0, 0; 0.125,0.2665; 0.25,0.4; 0.375,0.465; 0.5,0.5;  0.625,0.535; 0.75,0.6; 0.875,0.7335; 1,1">
                                          <p:stCondLst>
                                            <p:cond delay="664"/>
                                          </p:stCondLst>
                                        </p:cTn>
                                        <p:tgtEl>
                                          <p:spTgt spid="80"/>
                                        </p:tgtEl>
                                        <p:attrNameLst>
                                          <p:attrName>ppt_y</p:attrName>
                                        </p:attrNameLst>
                                      </p:cBhvr>
                                      <p:tavLst>
                                        <p:tav tm="0" fmla="#ppt_y-sin(pi*$)/9">
                                          <p:val>
                                            <p:fltVal val="0"/>
                                          </p:val>
                                        </p:tav>
                                        <p:tav tm="100000">
                                          <p:val>
                                            <p:fltVal val="1"/>
                                          </p:val>
                                        </p:tav>
                                      </p:tavLst>
                                    </p:anim>
                                    <p:anim calcmode="lin" valueType="num">
                                      <p:cBhvr>
                                        <p:cTn id="487" dur="332" tmFilter="0, 0; 0.125,0.2665; 0.25,0.4; 0.375,0.465; 0.5,0.5;  0.625,0.535; 0.75,0.6; 0.875,0.7335; 1,1">
                                          <p:stCondLst>
                                            <p:cond delay="1324"/>
                                          </p:stCondLst>
                                        </p:cTn>
                                        <p:tgtEl>
                                          <p:spTgt spid="80"/>
                                        </p:tgtEl>
                                        <p:attrNameLst>
                                          <p:attrName>ppt_y</p:attrName>
                                        </p:attrNameLst>
                                      </p:cBhvr>
                                      <p:tavLst>
                                        <p:tav tm="0" fmla="#ppt_y-sin(pi*$)/27">
                                          <p:val>
                                            <p:fltVal val="0"/>
                                          </p:val>
                                        </p:tav>
                                        <p:tav tm="100000">
                                          <p:val>
                                            <p:fltVal val="1"/>
                                          </p:val>
                                        </p:tav>
                                      </p:tavLst>
                                    </p:anim>
                                    <p:anim calcmode="lin" valueType="num">
                                      <p:cBhvr>
                                        <p:cTn id="488" dur="164" tmFilter="0, 0; 0.125,0.2665; 0.25,0.4; 0.375,0.465; 0.5,0.5;  0.625,0.535; 0.75,0.6; 0.875,0.7335; 1,1">
                                          <p:stCondLst>
                                            <p:cond delay="1656"/>
                                          </p:stCondLst>
                                        </p:cTn>
                                        <p:tgtEl>
                                          <p:spTgt spid="80"/>
                                        </p:tgtEl>
                                        <p:attrNameLst>
                                          <p:attrName>ppt_y</p:attrName>
                                        </p:attrNameLst>
                                      </p:cBhvr>
                                      <p:tavLst>
                                        <p:tav tm="0" fmla="#ppt_y-sin(pi*$)/81">
                                          <p:val>
                                            <p:fltVal val="0"/>
                                          </p:val>
                                        </p:tav>
                                        <p:tav tm="100000">
                                          <p:val>
                                            <p:fltVal val="1"/>
                                          </p:val>
                                        </p:tav>
                                      </p:tavLst>
                                    </p:anim>
                                    <p:animScale>
                                      <p:cBhvr>
                                        <p:cTn id="489" dur="26">
                                          <p:stCondLst>
                                            <p:cond delay="650"/>
                                          </p:stCondLst>
                                        </p:cTn>
                                        <p:tgtEl>
                                          <p:spTgt spid="80"/>
                                        </p:tgtEl>
                                      </p:cBhvr>
                                      <p:to x="100000" y="60000"/>
                                    </p:animScale>
                                    <p:animScale>
                                      <p:cBhvr>
                                        <p:cTn id="490" dur="166" decel="50000">
                                          <p:stCondLst>
                                            <p:cond delay="676"/>
                                          </p:stCondLst>
                                        </p:cTn>
                                        <p:tgtEl>
                                          <p:spTgt spid="80"/>
                                        </p:tgtEl>
                                      </p:cBhvr>
                                      <p:to x="100000" y="100000"/>
                                    </p:animScale>
                                    <p:animScale>
                                      <p:cBhvr>
                                        <p:cTn id="491" dur="26">
                                          <p:stCondLst>
                                            <p:cond delay="1312"/>
                                          </p:stCondLst>
                                        </p:cTn>
                                        <p:tgtEl>
                                          <p:spTgt spid="80"/>
                                        </p:tgtEl>
                                      </p:cBhvr>
                                      <p:to x="100000" y="80000"/>
                                    </p:animScale>
                                    <p:animScale>
                                      <p:cBhvr>
                                        <p:cTn id="492" dur="166" decel="50000">
                                          <p:stCondLst>
                                            <p:cond delay="1338"/>
                                          </p:stCondLst>
                                        </p:cTn>
                                        <p:tgtEl>
                                          <p:spTgt spid="80"/>
                                        </p:tgtEl>
                                      </p:cBhvr>
                                      <p:to x="100000" y="100000"/>
                                    </p:animScale>
                                    <p:animScale>
                                      <p:cBhvr>
                                        <p:cTn id="493" dur="26">
                                          <p:stCondLst>
                                            <p:cond delay="1642"/>
                                          </p:stCondLst>
                                        </p:cTn>
                                        <p:tgtEl>
                                          <p:spTgt spid="80"/>
                                        </p:tgtEl>
                                      </p:cBhvr>
                                      <p:to x="100000" y="90000"/>
                                    </p:animScale>
                                    <p:animScale>
                                      <p:cBhvr>
                                        <p:cTn id="494" dur="166" decel="50000">
                                          <p:stCondLst>
                                            <p:cond delay="1668"/>
                                          </p:stCondLst>
                                        </p:cTn>
                                        <p:tgtEl>
                                          <p:spTgt spid="80"/>
                                        </p:tgtEl>
                                      </p:cBhvr>
                                      <p:to x="100000" y="100000"/>
                                    </p:animScale>
                                    <p:animScale>
                                      <p:cBhvr>
                                        <p:cTn id="495" dur="26">
                                          <p:stCondLst>
                                            <p:cond delay="1808"/>
                                          </p:stCondLst>
                                        </p:cTn>
                                        <p:tgtEl>
                                          <p:spTgt spid="80"/>
                                        </p:tgtEl>
                                      </p:cBhvr>
                                      <p:to x="100000" y="95000"/>
                                    </p:animScale>
                                    <p:animScale>
                                      <p:cBhvr>
                                        <p:cTn id="496" dur="166" decel="50000">
                                          <p:stCondLst>
                                            <p:cond delay="1834"/>
                                          </p:stCondLst>
                                        </p:cTn>
                                        <p:tgtEl>
                                          <p:spTgt spid="80"/>
                                        </p:tgtEl>
                                      </p:cBhvr>
                                      <p:to x="100000" y="100000"/>
                                    </p:animScale>
                                  </p:childTnLst>
                                </p:cTn>
                              </p:par>
                            </p:childTnLst>
                          </p:cTn>
                        </p:par>
                        <p:par>
                          <p:cTn id="497" fill="hold">
                            <p:stCondLst>
                              <p:cond delay="58000"/>
                            </p:stCondLst>
                            <p:childTnLst>
                              <p:par>
                                <p:cTn id="498" presetID="26" presetClass="entr" presetSubtype="0" fill="hold" nodeType="afterEffect">
                                  <p:stCondLst>
                                    <p:cond delay="0"/>
                                  </p:stCondLst>
                                  <p:childTnLst>
                                    <p:set>
                                      <p:cBhvr>
                                        <p:cTn id="499" dur="1" fill="hold">
                                          <p:stCondLst>
                                            <p:cond delay="0"/>
                                          </p:stCondLst>
                                        </p:cTn>
                                        <p:tgtEl>
                                          <p:spTgt spid="58"/>
                                        </p:tgtEl>
                                        <p:attrNameLst>
                                          <p:attrName>style.visibility</p:attrName>
                                        </p:attrNameLst>
                                      </p:cBhvr>
                                      <p:to>
                                        <p:strVal val="visible"/>
                                      </p:to>
                                    </p:set>
                                    <p:animEffect transition="in" filter="wipe(down)">
                                      <p:cBhvr>
                                        <p:cTn id="500" dur="580">
                                          <p:stCondLst>
                                            <p:cond delay="0"/>
                                          </p:stCondLst>
                                        </p:cTn>
                                        <p:tgtEl>
                                          <p:spTgt spid="58"/>
                                        </p:tgtEl>
                                      </p:cBhvr>
                                    </p:animEffect>
                                    <p:anim calcmode="lin" valueType="num">
                                      <p:cBhvr>
                                        <p:cTn id="501"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502"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503"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504"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505"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506" dur="26">
                                          <p:stCondLst>
                                            <p:cond delay="650"/>
                                          </p:stCondLst>
                                        </p:cTn>
                                        <p:tgtEl>
                                          <p:spTgt spid="58"/>
                                        </p:tgtEl>
                                      </p:cBhvr>
                                      <p:to x="100000" y="60000"/>
                                    </p:animScale>
                                    <p:animScale>
                                      <p:cBhvr>
                                        <p:cTn id="507" dur="166" decel="50000">
                                          <p:stCondLst>
                                            <p:cond delay="676"/>
                                          </p:stCondLst>
                                        </p:cTn>
                                        <p:tgtEl>
                                          <p:spTgt spid="58"/>
                                        </p:tgtEl>
                                      </p:cBhvr>
                                      <p:to x="100000" y="100000"/>
                                    </p:animScale>
                                    <p:animScale>
                                      <p:cBhvr>
                                        <p:cTn id="508" dur="26">
                                          <p:stCondLst>
                                            <p:cond delay="1312"/>
                                          </p:stCondLst>
                                        </p:cTn>
                                        <p:tgtEl>
                                          <p:spTgt spid="58"/>
                                        </p:tgtEl>
                                      </p:cBhvr>
                                      <p:to x="100000" y="80000"/>
                                    </p:animScale>
                                    <p:animScale>
                                      <p:cBhvr>
                                        <p:cTn id="509" dur="166" decel="50000">
                                          <p:stCondLst>
                                            <p:cond delay="1338"/>
                                          </p:stCondLst>
                                        </p:cTn>
                                        <p:tgtEl>
                                          <p:spTgt spid="58"/>
                                        </p:tgtEl>
                                      </p:cBhvr>
                                      <p:to x="100000" y="100000"/>
                                    </p:animScale>
                                    <p:animScale>
                                      <p:cBhvr>
                                        <p:cTn id="510" dur="26">
                                          <p:stCondLst>
                                            <p:cond delay="1642"/>
                                          </p:stCondLst>
                                        </p:cTn>
                                        <p:tgtEl>
                                          <p:spTgt spid="58"/>
                                        </p:tgtEl>
                                      </p:cBhvr>
                                      <p:to x="100000" y="90000"/>
                                    </p:animScale>
                                    <p:animScale>
                                      <p:cBhvr>
                                        <p:cTn id="511" dur="166" decel="50000">
                                          <p:stCondLst>
                                            <p:cond delay="1668"/>
                                          </p:stCondLst>
                                        </p:cTn>
                                        <p:tgtEl>
                                          <p:spTgt spid="58"/>
                                        </p:tgtEl>
                                      </p:cBhvr>
                                      <p:to x="100000" y="100000"/>
                                    </p:animScale>
                                    <p:animScale>
                                      <p:cBhvr>
                                        <p:cTn id="512" dur="26">
                                          <p:stCondLst>
                                            <p:cond delay="1808"/>
                                          </p:stCondLst>
                                        </p:cTn>
                                        <p:tgtEl>
                                          <p:spTgt spid="58"/>
                                        </p:tgtEl>
                                      </p:cBhvr>
                                      <p:to x="100000" y="95000"/>
                                    </p:animScale>
                                    <p:animScale>
                                      <p:cBhvr>
                                        <p:cTn id="513" dur="166" decel="50000">
                                          <p:stCondLst>
                                            <p:cond delay="1834"/>
                                          </p:stCondLst>
                                        </p:cTn>
                                        <p:tgtEl>
                                          <p:spTgt spid="58"/>
                                        </p:tgtEl>
                                      </p:cBhvr>
                                      <p:to x="100000" y="100000"/>
                                    </p:animScale>
                                  </p:childTnLst>
                                </p:cTn>
                              </p:par>
                            </p:childTnLst>
                          </p:cTn>
                        </p:par>
                        <p:par>
                          <p:cTn id="514" fill="hold">
                            <p:stCondLst>
                              <p:cond delay="60000"/>
                            </p:stCondLst>
                            <p:childTnLst>
                              <p:par>
                                <p:cTn id="515" presetID="26" presetClass="entr" presetSubtype="0" fill="hold" nodeType="afterEffect">
                                  <p:stCondLst>
                                    <p:cond delay="0"/>
                                  </p:stCondLst>
                                  <p:childTnLst>
                                    <p:set>
                                      <p:cBhvr>
                                        <p:cTn id="516" dur="1" fill="hold">
                                          <p:stCondLst>
                                            <p:cond delay="0"/>
                                          </p:stCondLst>
                                        </p:cTn>
                                        <p:tgtEl>
                                          <p:spTgt spid="59"/>
                                        </p:tgtEl>
                                        <p:attrNameLst>
                                          <p:attrName>style.visibility</p:attrName>
                                        </p:attrNameLst>
                                      </p:cBhvr>
                                      <p:to>
                                        <p:strVal val="visible"/>
                                      </p:to>
                                    </p:set>
                                    <p:animEffect transition="in" filter="wipe(down)">
                                      <p:cBhvr>
                                        <p:cTn id="517" dur="580">
                                          <p:stCondLst>
                                            <p:cond delay="0"/>
                                          </p:stCondLst>
                                        </p:cTn>
                                        <p:tgtEl>
                                          <p:spTgt spid="59"/>
                                        </p:tgtEl>
                                      </p:cBhvr>
                                    </p:animEffect>
                                    <p:anim calcmode="lin" valueType="num">
                                      <p:cBhvr>
                                        <p:cTn id="518" dur="1822"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519" dur="664"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520" dur="664" tmFilter="0, 0; 0.125,0.2665; 0.25,0.4; 0.375,0.465; 0.5,0.5;  0.625,0.535; 0.75,0.6; 0.875,0.7335; 1,1">
                                          <p:stCondLst>
                                            <p:cond delay="664"/>
                                          </p:stCondLst>
                                        </p:cTn>
                                        <p:tgtEl>
                                          <p:spTgt spid="59"/>
                                        </p:tgtEl>
                                        <p:attrNameLst>
                                          <p:attrName>ppt_y</p:attrName>
                                        </p:attrNameLst>
                                      </p:cBhvr>
                                      <p:tavLst>
                                        <p:tav tm="0" fmla="#ppt_y-sin(pi*$)/9">
                                          <p:val>
                                            <p:fltVal val="0"/>
                                          </p:val>
                                        </p:tav>
                                        <p:tav tm="100000">
                                          <p:val>
                                            <p:fltVal val="1"/>
                                          </p:val>
                                        </p:tav>
                                      </p:tavLst>
                                    </p:anim>
                                    <p:anim calcmode="lin" valueType="num">
                                      <p:cBhvr>
                                        <p:cTn id="521" dur="332" tmFilter="0, 0; 0.125,0.2665; 0.25,0.4; 0.375,0.465; 0.5,0.5;  0.625,0.535; 0.75,0.6; 0.875,0.7335; 1,1">
                                          <p:stCondLst>
                                            <p:cond delay="1324"/>
                                          </p:stCondLst>
                                        </p:cTn>
                                        <p:tgtEl>
                                          <p:spTgt spid="59"/>
                                        </p:tgtEl>
                                        <p:attrNameLst>
                                          <p:attrName>ppt_y</p:attrName>
                                        </p:attrNameLst>
                                      </p:cBhvr>
                                      <p:tavLst>
                                        <p:tav tm="0" fmla="#ppt_y-sin(pi*$)/27">
                                          <p:val>
                                            <p:fltVal val="0"/>
                                          </p:val>
                                        </p:tav>
                                        <p:tav tm="100000">
                                          <p:val>
                                            <p:fltVal val="1"/>
                                          </p:val>
                                        </p:tav>
                                      </p:tavLst>
                                    </p:anim>
                                    <p:anim calcmode="lin" valueType="num">
                                      <p:cBhvr>
                                        <p:cTn id="522" dur="164" tmFilter="0, 0; 0.125,0.2665; 0.25,0.4; 0.375,0.465; 0.5,0.5;  0.625,0.535; 0.75,0.6; 0.875,0.7335; 1,1">
                                          <p:stCondLst>
                                            <p:cond delay="1656"/>
                                          </p:stCondLst>
                                        </p:cTn>
                                        <p:tgtEl>
                                          <p:spTgt spid="59"/>
                                        </p:tgtEl>
                                        <p:attrNameLst>
                                          <p:attrName>ppt_y</p:attrName>
                                        </p:attrNameLst>
                                      </p:cBhvr>
                                      <p:tavLst>
                                        <p:tav tm="0" fmla="#ppt_y-sin(pi*$)/81">
                                          <p:val>
                                            <p:fltVal val="0"/>
                                          </p:val>
                                        </p:tav>
                                        <p:tav tm="100000">
                                          <p:val>
                                            <p:fltVal val="1"/>
                                          </p:val>
                                        </p:tav>
                                      </p:tavLst>
                                    </p:anim>
                                    <p:animScale>
                                      <p:cBhvr>
                                        <p:cTn id="523" dur="26">
                                          <p:stCondLst>
                                            <p:cond delay="650"/>
                                          </p:stCondLst>
                                        </p:cTn>
                                        <p:tgtEl>
                                          <p:spTgt spid="59"/>
                                        </p:tgtEl>
                                      </p:cBhvr>
                                      <p:to x="100000" y="60000"/>
                                    </p:animScale>
                                    <p:animScale>
                                      <p:cBhvr>
                                        <p:cTn id="524" dur="166" decel="50000">
                                          <p:stCondLst>
                                            <p:cond delay="676"/>
                                          </p:stCondLst>
                                        </p:cTn>
                                        <p:tgtEl>
                                          <p:spTgt spid="59"/>
                                        </p:tgtEl>
                                      </p:cBhvr>
                                      <p:to x="100000" y="100000"/>
                                    </p:animScale>
                                    <p:animScale>
                                      <p:cBhvr>
                                        <p:cTn id="525" dur="26">
                                          <p:stCondLst>
                                            <p:cond delay="1312"/>
                                          </p:stCondLst>
                                        </p:cTn>
                                        <p:tgtEl>
                                          <p:spTgt spid="59"/>
                                        </p:tgtEl>
                                      </p:cBhvr>
                                      <p:to x="100000" y="80000"/>
                                    </p:animScale>
                                    <p:animScale>
                                      <p:cBhvr>
                                        <p:cTn id="526" dur="166" decel="50000">
                                          <p:stCondLst>
                                            <p:cond delay="1338"/>
                                          </p:stCondLst>
                                        </p:cTn>
                                        <p:tgtEl>
                                          <p:spTgt spid="59"/>
                                        </p:tgtEl>
                                      </p:cBhvr>
                                      <p:to x="100000" y="100000"/>
                                    </p:animScale>
                                    <p:animScale>
                                      <p:cBhvr>
                                        <p:cTn id="527" dur="26">
                                          <p:stCondLst>
                                            <p:cond delay="1642"/>
                                          </p:stCondLst>
                                        </p:cTn>
                                        <p:tgtEl>
                                          <p:spTgt spid="59"/>
                                        </p:tgtEl>
                                      </p:cBhvr>
                                      <p:to x="100000" y="90000"/>
                                    </p:animScale>
                                    <p:animScale>
                                      <p:cBhvr>
                                        <p:cTn id="528" dur="166" decel="50000">
                                          <p:stCondLst>
                                            <p:cond delay="1668"/>
                                          </p:stCondLst>
                                        </p:cTn>
                                        <p:tgtEl>
                                          <p:spTgt spid="59"/>
                                        </p:tgtEl>
                                      </p:cBhvr>
                                      <p:to x="100000" y="100000"/>
                                    </p:animScale>
                                    <p:animScale>
                                      <p:cBhvr>
                                        <p:cTn id="529" dur="26">
                                          <p:stCondLst>
                                            <p:cond delay="1808"/>
                                          </p:stCondLst>
                                        </p:cTn>
                                        <p:tgtEl>
                                          <p:spTgt spid="59"/>
                                        </p:tgtEl>
                                      </p:cBhvr>
                                      <p:to x="100000" y="95000"/>
                                    </p:animScale>
                                    <p:animScale>
                                      <p:cBhvr>
                                        <p:cTn id="530" dur="166" decel="50000">
                                          <p:stCondLst>
                                            <p:cond delay="1834"/>
                                          </p:stCondLst>
                                        </p:cTn>
                                        <p:tgtEl>
                                          <p:spTgt spid="59"/>
                                        </p:tgtEl>
                                      </p:cBhvr>
                                      <p:to x="100000" y="100000"/>
                                    </p:animScale>
                                  </p:childTnLst>
                                </p:cTn>
                              </p:par>
                            </p:childTnLst>
                          </p:cTn>
                        </p:par>
                        <p:par>
                          <p:cTn id="531" fill="hold">
                            <p:stCondLst>
                              <p:cond delay="62000"/>
                            </p:stCondLst>
                            <p:childTnLst>
                              <p:par>
                                <p:cTn id="532" presetID="26" presetClass="entr" presetSubtype="0" fill="hold" nodeType="afterEffect">
                                  <p:stCondLst>
                                    <p:cond delay="0"/>
                                  </p:stCondLst>
                                  <p:childTnLst>
                                    <p:set>
                                      <p:cBhvr>
                                        <p:cTn id="533" dur="1" fill="hold">
                                          <p:stCondLst>
                                            <p:cond delay="0"/>
                                          </p:stCondLst>
                                        </p:cTn>
                                        <p:tgtEl>
                                          <p:spTgt spid="38"/>
                                        </p:tgtEl>
                                        <p:attrNameLst>
                                          <p:attrName>style.visibility</p:attrName>
                                        </p:attrNameLst>
                                      </p:cBhvr>
                                      <p:to>
                                        <p:strVal val="visible"/>
                                      </p:to>
                                    </p:set>
                                    <p:animEffect transition="in" filter="wipe(down)">
                                      <p:cBhvr>
                                        <p:cTn id="534" dur="580">
                                          <p:stCondLst>
                                            <p:cond delay="0"/>
                                          </p:stCondLst>
                                        </p:cTn>
                                        <p:tgtEl>
                                          <p:spTgt spid="38"/>
                                        </p:tgtEl>
                                      </p:cBhvr>
                                    </p:animEffect>
                                    <p:anim calcmode="lin" valueType="num">
                                      <p:cBhvr>
                                        <p:cTn id="535"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36"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37"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38"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539"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540" dur="26">
                                          <p:stCondLst>
                                            <p:cond delay="650"/>
                                          </p:stCondLst>
                                        </p:cTn>
                                        <p:tgtEl>
                                          <p:spTgt spid="38"/>
                                        </p:tgtEl>
                                      </p:cBhvr>
                                      <p:to x="100000" y="60000"/>
                                    </p:animScale>
                                    <p:animScale>
                                      <p:cBhvr>
                                        <p:cTn id="541" dur="166" decel="50000">
                                          <p:stCondLst>
                                            <p:cond delay="676"/>
                                          </p:stCondLst>
                                        </p:cTn>
                                        <p:tgtEl>
                                          <p:spTgt spid="38"/>
                                        </p:tgtEl>
                                      </p:cBhvr>
                                      <p:to x="100000" y="100000"/>
                                    </p:animScale>
                                    <p:animScale>
                                      <p:cBhvr>
                                        <p:cTn id="542" dur="26">
                                          <p:stCondLst>
                                            <p:cond delay="1312"/>
                                          </p:stCondLst>
                                        </p:cTn>
                                        <p:tgtEl>
                                          <p:spTgt spid="38"/>
                                        </p:tgtEl>
                                      </p:cBhvr>
                                      <p:to x="100000" y="80000"/>
                                    </p:animScale>
                                    <p:animScale>
                                      <p:cBhvr>
                                        <p:cTn id="543" dur="166" decel="50000">
                                          <p:stCondLst>
                                            <p:cond delay="1338"/>
                                          </p:stCondLst>
                                        </p:cTn>
                                        <p:tgtEl>
                                          <p:spTgt spid="38"/>
                                        </p:tgtEl>
                                      </p:cBhvr>
                                      <p:to x="100000" y="100000"/>
                                    </p:animScale>
                                    <p:animScale>
                                      <p:cBhvr>
                                        <p:cTn id="544" dur="26">
                                          <p:stCondLst>
                                            <p:cond delay="1642"/>
                                          </p:stCondLst>
                                        </p:cTn>
                                        <p:tgtEl>
                                          <p:spTgt spid="38"/>
                                        </p:tgtEl>
                                      </p:cBhvr>
                                      <p:to x="100000" y="90000"/>
                                    </p:animScale>
                                    <p:animScale>
                                      <p:cBhvr>
                                        <p:cTn id="545" dur="166" decel="50000">
                                          <p:stCondLst>
                                            <p:cond delay="1668"/>
                                          </p:stCondLst>
                                        </p:cTn>
                                        <p:tgtEl>
                                          <p:spTgt spid="38"/>
                                        </p:tgtEl>
                                      </p:cBhvr>
                                      <p:to x="100000" y="100000"/>
                                    </p:animScale>
                                    <p:animScale>
                                      <p:cBhvr>
                                        <p:cTn id="546" dur="26">
                                          <p:stCondLst>
                                            <p:cond delay="1808"/>
                                          </p:stCondLst>
                                        </p:cTn>
                                        <p:tgtEl>
                                          <p:spTgt spid="38"/>
                                        </p:tgtEl>
                                      </p:cBhvr>
                                      <p:to x="100000" y="95000"/>
                                    </p:animScale>
                                    <p:animScale>
                                      <p:cBhvr>
                                        <p:cTn id="547" dur="166" decel="50000">
                                          <p:stCondLst>
                                            <p:cond delay="1834"/>
                                          </p:stCondLst>
                                        </p:cTn>
                                        <p:tgtEl>
                                          <p:spTgt spid="38"/>
                                        </p:tgtEl>
                                      </p:cBhvr>
                                      <p:to x="100000" y="100000"/>
                                    </p:animScale>
                                  </p:childTnLst>
                                </p:cTn>
                              </p:par>
                            </p:childTnLst>
                          </p:cTn>
                        </p:par>
                        <p:par>
                          <p:cTn id="548" fill="hold">
                            <p:stCondLst>
                              <p:cond delay="64000"/>
                            </p:stCondLst>
                            <p:childTnLst>
                              <p:par>
                                <p:cTn id="549" presetID="26" presetClass="entr" presetSubtype="0" fill="hold" nodeType="afterEffect">
                                  <p:stCondLst>
                                    <p:cond delay="0"/>
                                  </p:stCondLst>
                                  <p:childTnLst>
                                    <p:set>
                                      <p:cBhvr>
                                        <p:cTn id="550" dur="1" fill="hold">
                                          <p:stCondLst>
                                            <p:cond delay="0"/>
                                          </p:stCondLst>
                                        </p:cTn>
                                        <p:tgtEl>
                                          <p:spTgt spid="17"/>
                                        </p:tgtEl>
                                        <p:attrNameLst>
                                          <p:attrName>style.visibility</p:attrName>
                                        </p:attrNameLst>
                                      </p:cBhvr>
                                      <p:to>
                                        <p:strVal val="visible"/>
                                      </p:to>
                                    </p:set>
                                    <p:animEffect transition="in" filter="wipe(down)">
                                      <p:cBhvr>
                                        <p:cTn id="551" dur="580">
                                          <p:stCondLst>
                                            <p:cond delay="0"/>
                                          </p:stCondLst>
                                        </p:cTn>
                                        <p:tgtEl>
                                          <p:spTgt spid="17"/>
                                        </p:tgtEl>
                                      </p:cBhvr>
                                    </p:animEffect>
                                    <p:anim calcmode="lin" valueType="num">
                                      <p:cBhvr>
                                        <p:cTn id="55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55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55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55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55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557" dur="26">
                                          <p:stCondLst>
                                            <p:cond delay="650"/>
                                          </p:stCondLst>
                                        </p:cTn>
                                        <p:tgtEl>
                                          <p:spTgt spid="17"/>
                                        </p:tgtEl>
                                      </p:cBhvr>
                                      <p:to x="100000" y="60000"/>
                                    </p:animScale>
                                    <p:animScale>
                                      <p:cBhvr>
                                        <p:cTn id="558" dur="166" decel="50000">
                                          <p:stCondLst>
                                            <p:cond delay="676"/>
                                          </p:stCondLst>
                                        </p:cTn>
                                        <p:tgtEl>
                                          <p:spTgt spid="17"/>
                                        </p:tgtEl>
                                      </p:cBhvr>
                                      <p:to x="100000" y="100000"/>
                                    </p:animScale>
                                    <p:animScale>
                                      <p:cBhvr>
                                        <p:cTn id="559" dur="26">
                                          <p:stCondLst>
                                            <p:cond delay="1312"/>
                                          </p:stCondLst>
                                        </p:cTn>
                                        <p:tgtEl>
                                          <p:spTgt spid="17"/>
                                        </p:tgtEl>
                                      </p:cBhvr>
                                      <p:to x="100000" y="80000"/>
                                    </p:animScale>
                                    <p:animScale>
                                      <p:cBhvr>
                                        <p:cTn id="560" dur="166" decel="50000">
                                          <p:stCondLst>
                                            <p:cond delay="1338"/>
                                          </p:stCondLst>
                                        </p:cTn>
                                        <p:tgtEl>
                                          <p:spTgt spid="17"/>
                                        </p:tgtEl>
                                      </p:cBhvr>
                                      <p:to x="100000" y="100000"/>
                                    </p:animScale>
                                    <p:animScale>
                                      <p:cBhvr>
                                        <p:cTn id="561" dur="26">
                                          <p:stCondLst>
                                            <p:cond delay="1642"/>
                                          </p:stCondLst>
                                        </p:cTn>
                                        <p:tgtEl>
                                          <p:spTgt spid="17"/>
                                        </p:tgtEl>
                                      </p:cBhvr>
                                      <p:to x="100000" y="90000"/>
                                    </p:animScale>
                                    <p:animScale>
                                      <p:cBhvr>
                                        <p:cTn id="562" dur="166" decel="50000">
                                          <p:stCondLst>
                                            <p:cond delay="1668"/>
                                          </p:stCondLst>
                                        </p:cTn>
                                        <p:tgtEl>
                                          <p:spTgt spid="17"/>
                                        </p:tgtEl>
                                      </p:cBhvr>
                                      <p:to x="100000" y="100000"/>
                                    </p:animScale>
                                    <p:animScale>
                                      <p:cBhvr>
                                        <p:cTn id="563" dur="26">
                                          <p:stCondLst>
                                            <p:cond delay="1808"/>
                                          </p:stCondLst>
                                        </p:cTn>
                                        <p:tgtEl>
                                          <p:spTgt spid="17"/>
                                        </p:tgtEl>
                                      </p:cBhvr>
                                      <p:to x="100000" y="95000"/>
                                    </p:animScale>
                                    <p:animScale>
                                      <p:cBhvr>
                                        <p:cTn id="564" dur="166" decel="50000">
                                          <p:stCondLst>
                                            <p:cond delay="1834"/>
                                          </p:stCondLst>
                                        </p:cTn>
                                        <p:tgtEl>
                                          <p:spTgt spid="17"/>
                                        </p:tgtEl>
                                      </p:cBhvr>
                                      <p:to x="100000" y="100000"/>
                                    </p:animScale>
                                  </p:childTnLst>
                                </p:cTn>
                              </p:par>
                            </p:childTnLst>
                          </p:cTn>
                        </p:par>
                        <p:par>
                          <p:cTn id="565" fill="hold">
                            <p:stCondLst>
                              <p:cond delay="66000"/>
                            </p:stCondLst>
                            <p:childTnLst>
                              <p:par>
                                <p:cTn id="566" presetID="26" presetClass="entr" presetSubtype="0" fill="hold" nodeType="afterEffect">
                                  <p:stCondLst>
                                    <p:cond delay="0"/>
                                  </p:stCondLst>
                                  <p:childTnLst>
                                    <p:set>
                                      <p:cBhvr>
                                        <p:cTn id="567" dur="1" fill="hold">
                                          <p:stCondLst>
                                            <p:cond delay="0"/>
                                          </p:stCondLst>
                                        </p:cTn>
                                        <p:tgtEl>
                                          <p:spTgt spid="36"/>
                                        </p:tgtEl>
                                        <p:attrNameLst>
                                          <p:attrName>style.visibility</p:attrName>
                                        </p:attrNameLst>
                                      </p:cBhvr>
                                      <p:to>
                                        <p:strVal val="visible"/>
                                      </p:to>
                                    </p:set>
                                    <p:animEffect transition="in" filter="wipe(down)">
                                      <p:cBhvr>
                                        <p:cTn id="568" dur="580">
                                          <p:stCondLst>
                                            <p:cond delay="0"/>
                                          </p:stCondLst>
                                        </p:cTn>
                                        <p:tgtEl>
                                          <p:spTgt spid="36"/>
                                        </p:tgtEl>
                                      </p:cBhvr>
                                    </p:animEffect>
                                    <p:anim calcmode="lin" valueType="num">
                                      <p:cBhvr>
                                        <p:cTn id="569"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570"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571"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572"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573"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574" dur="26">
                                          <p:stCondLst>
                                            <p:cond delay="650"/>
                                          </p:stCondLst>
                                        </p:cTn>
                                        <p:tgtEl>
                                          <p:spTgt spid="36"/>
                                        </p:tgtEl>
                                      </p:cBhvr>
                                      <p:to x="100000" y="60000"/>
                                    </p:animScale>
                                    <p:animScale>
                                      <p:cBhvr>
                                        <p:cTn id="575" dur="166" decel="50000">
                                          <p:stCondLst>
                                            <p:cond delay="676"/>
                                          </p:stCondLst>
                                        </p:cTn>
                                        <p:tgtEl>
                                          <p:spTgt spid="36"/>
                                        </p:tgtEl>
                                      </p:cBhvr>
                                      <p:to x="100000" y="100000"/>
                                    </p:animScale>
                                    <p:animScale>
                                      <p:cBhvr>
                                        <p:cTn id="576" dur="26">
                                          <p:stCondLst>
                                            <p:cond delay="1312"/>
                                          </p:stCondLst>
                                        </p:cTn>
                                        <p:tgtEl>
                                          <p:spTgt spid="36"/>
                                        </p:tgtEl>
                                      </p:cBhvr>
                                      <p:to x="100000" y="80000"/>
                                    </p:animScale>
                                    <p:animScale>
                                      <p:cBhvr>
                                        <p:cTn id="577" dur="166" decel="50000">
                                          <p:stCondLst>
                                            <p:cond delay="1338"/>
                                          </p:stCondLst>
                                        </p:cTn>
                                        <p:tgtEl>
                                          <p:spTgt spid="36"/>
                                        </p:tgtEl>
                                      </p:cBhvr>
                                      <p:to x="100000" y="100000"/>
                                    </p:animScale>
                                    <p:animScale>
                                      <p:cBhvr>
                                        <p:cTn id="578" dur="26">
                                          <p:stCondLst>
                                            <p:cond delay="1642"/>
                                          </p:stCondLst>
                                        </p:cTn>
                                        <p:tgtEl>
                                          <p:spTgt spid="36"/>
                                        </p:tgtEl>
                                      </p:cBhvr>
                                      <p:to x="100000" y="90000"/>
                                    </p:animScale>
                                    <p:animScale>
                                      <p:cBhvr>
                                        <p:cTn id="579" dur="166" decel="50000">
                                          <p:stCondLst>
                                            <p:cond delay="1668"/>
                                          </p:stCondLst>
                                        </p:cTn>
                                        <p:tgtEl>
                                          <p:spTgt spid="36"/>
                                        </p:tgtEl>
                                      </p:cBhvr>
                                      <p:to x="100000" y="100000"/>
                                    </p:animScale>
                                    <p:animScale>
                                      <p:cBhvr>
                                        <p:cTn id="580" dur="26">
                                          <p:stCondLst>
                                            <p:cond delay="1808"/>
                                          </p:stCondLst>
                                        </p:cTn>
                                        <p:tgtEl>
                                          <p:spTgt spid="36"/>
                                        </p:tgtEl>
                                      </p:cBhvr>
                                      <p:to x="100000" y="95000"/>
                                    </p:animScale>
                                    <p:animScale>
                                      <p:cBhvr>
                                        <p:cTn id="581" dur="166" decel="50000">
                                          <p:stCondLst>
                                            <p:cond delay="1834"/>
                                          </p:stCondLst>
                                        </p:cTn>
                                        <p:tgtEl>
                                          <p:spTgt spid="36"/>
                                        </p:tgtEl>
                                      </p:cBhvr>
                                      <p:to x="100000" y="100000"/>
                                    </p:animScale>
                                  </p:childTnLst>
                                </p:cTn>
                              </p:par>
                            </p:childTnLst>
                          </p:cTn>
                        </p:par>
                        <p:par>
                          <p:cTn id="582" fill="hold">
                            <p:stCondLst>
                              <p:cond delay="68000"/>
                            </p:stCondLst>
                            <p:childTnLst>
                              <p:par>
                                <p:cTn id="583" presetID="26" presetClass="entr" presetSubtype="0" fill="hold" nodeType="afterEffect">
                                  <p:stCondLst>
                                    <p:cond delay="0"/>
                                  </p:stCondLst>
                                  <p:childTnLst>
                                    <p:set>
                                      <p:cBhvr>
                                        <p:cTn id="584" dur="1" fill="hold">
                                          <p:stCondLst>
                                            <p:cond delay="0"/>
                                          </p:stCondLst>
                                        </p:cTn>
                                        <p:tgtEl>
                                          <p:spTgt spid="83"/>
                                        </p:tgtEl>
                                        <p:attrNameLst>
                                          <p:attrName>style.visibility</p:attrName>
                                        </p:attrNameLst>
                                      </p:cBhvr>
                                      <p:to>
                                        <p:strVal val="visible"/>
                                      </p:to>
                                    </p:set>
                                    <p:animEffect transition="in" filter="wipe(down)">
                                      <p:cBhvr>
                                        <p:cTn id="585" dur="580">
                                          <p:stCondLst>
                                            <p:cond delay="0"/>
                                          </p:stCondLst>
                                        </p:cTn>
                                        <p:tgtEl>
                                          <p:spTgt spid="83"/>
                                        </p:tgtEl>
                                      </p:cBhvr>
                                    </p:animEffect>
                                    <p:anim calcmode="lin" valueType="num">
                                      <p:cBhvr>
                                        <p:cTn id="586"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591" dur="26">
                                          <p:stCondLst>
                                            <p:cond delay="650"/>
                                          </p:stCondLst>
                                        </p:cTn>
                                        <p:tgtEl>
                                          <p:spTgt spid="83"/>
                                        </p:tgtEl>
                                      </p:cBhvr>
                                      <p:to x="100000" y="60000"/>
                                    </p:animScale>
                                    <p:animScale>
                                      <p:cBhvr>
                                        <p:cTn id="592" dur="166" decel="50000">
                                          <p:stCondLst>
                                            <p:cond delay="676"/>
                                          </p:stCondLst>
                                        </p:cTn>
                                        <p:tgtEl>
                                          <p:spTgt spid="83"/>
                                        </p:tgtEl>
                                      </p:cBhvr>
                                      <p:to x="100000" y="100000"/>
                                    </p:animScale>
                                    <p:animScale>
                                      <p:cBhvr>
                                        <p:cTn id="593" dur="26">
                                          <p:stCondLst>
                                            <p:cond delay="1312"/>
                                          </p:stCondLst>
                                        </p:cTn>
                                        <p:tgtEl>
                                          <p:spTgt spid="83"/>
                                        </p:tgtEl>
                                      </p:cBhvr>
                                      <p:to x="100000" y="80000"/>
                                    </p:animScale>
                                    <p:animScale>
                                      <p:cBhvr>
                                        <p:cTn id="594" dur="166" decel="50000">
                                          <p:stCondLst>
                                            <p:cond delay="1338"/>
                                          </p:stCondLst>
                                        </p:cTn>
                                        <p:tgtEl>
                                          <p:spTgt spid="83"/>
                                        </p:tgtEl>
                                      </p:cBhvr>
                                      <p:to x="100000" y="100000"/>
                                    </p:animScale>
                                    <p:animScale>
                                      <p:cBhvr>
                                        <p:cTn id="595" dur="26">
                                          <p:stCondLst>
                                            <p:cond delay="1642"/>
                                          </p:stCondLst>
                                        </p:cTn>
                                        <p:tgtEl>
                                          <p:spTgt spid="83"/>
                                        </p:tgtEl>
                                      </p:cBhvr>
                                      <p:to x="100000" y="90000"/>
                                    </p:animScale>
                                    <p:animScale>
                                      <p:cBhvr>
                                        <p:cTn id="596" dur="166" decel="50000">
                                          <p:stCondLst>
                                            <p:cond delay="1668"/>
                                          </p:stCondLst>
                                        </p:cTn>
                                        <p:tgtEl>
                                          <p:spTgt spid="83"/>
                                        </p:tgtEl>
                                      </p:cBhvr>
                                      <p:to x="100000" y="100000"/>
                                    </p:animScale>
                                    <p:animScale>
                                      <p:cBhvr>
                                        <p:cTn id="597" dur="26">
                                          <p:stCondLst>
                                            <p:cond delay="1808"/>
                                          </p:stCondLst>
                                        </p:cTn>
                                        <p:tgtEl>
                                          <p:spTgt spid="83"/>
                                        </p:tgtEl>
                                      </p:cBhvr>
                                      <p:to x="100000" y="95000"/>
                                    </p:animScale>
                                    <p:animScale>
                                      <p:cBhvr>
                                        <p:cTn id="598" dur="166" decel="50000">
                                          <p:stCondLst>
                                            <p:cond delay="1834"/>
                                          </p:stCondLst>
                                        </p:cTn>
                                        <p:tgtEl>
                                          <p:spTgt spid="83"/>
                                        </p:tgtEl>
                                      </p:cBhvr>
                                      <p:to x="100000" y="100000"/>
                                    </p:animScale>
                                  </p:childTnLst>
                                </p:cTn>
                              </p:par>
                            </p:childTnLst>
                          </p:cTn>
                        </p:par>
                        <p:par>
                          <p:cTn id="599" fill="hold">
                            <p:stCondLst>
                              <p:cond delay="70000"/>
                            </p:stCondLst>
                            <p:childTnLst>
                              <p:par>
                                <p:cTn id="600" presetID="53" presetClass="entr" presetSubtype="16" fill="hold" grpId="0" nodeType="afterEffect">
                                  <p:stCondLst>
                                    <p:cond delay="0"/>
                                  </p:stCondLst>
                                  <p:childTnLst>
                                    <p:set>
                                      <p:cBhvr>
                                        <p:cTn id="601" dur="1" fill="hold">
                                          <p:stCondLst>
                                            <p:cond delay="0"/>
                                          </p:stCondLst>
                                        </p:cTn>
                                        <p:tgtEl>
                                          <p:spTgt spid="96"/>
                                        </p:tgtEl>
                                        <p:attrNameLst>
                                          <p:attrName>style.visibility</p:attrName>
                                        </p:attrNameLst>
                                      </p:cBhvr>
                                      <p:to>
                                        <p:strVal val="visible"/>
                                      </p:to>
                                    </p:set>
                                    <p:anim calcmode="lin" valueType="num">
                                      <p:cBhvr>
                                        <p:cTn id="602" dur="500" fill="hold"/>
                                        <p:tgtEl>
                                          <p:spTgt spid="96"/>
                                        </p:tgtEl>
                                        <p:attrNameLst>
                                          <p:attrName>ppt_w</p:attrName>
                                        </p:attrNameLst>
                                      </p:cBhvr>
                                      <p:tavLst>
                                        <p:tav tm="0">
                                          <p:val>
                                            <p:fltVal val="0"/>
                                          </p:val>
                                        </p:tav>
                                        <p:tav tm="100000">
                                          <p:val>
                                            <p:strVal val="#ppt_w"/>
                                          </p:val>
                                        </p:tav>
                                      </p:tavLst>
                                    </p:anim>
                                    <p:anim calcmode="lin" valueType="num">
                                      <p:cBhvr>
                                        <p:cTn id="603" dur="500" fill="hold"/>
                                        <p:tgtEl>
                                          <p:spTgt spid="96"/>
                                        </p:tgtEl>
                                        <p:attrNameLst>
                                          <p:attrName>ppt_h</p:attrName>
                                        </p:attrNameLst>
                                      </p:cBhvr>
                                      <p:tavLst>
                                        <p:tav tm="0">
                                          <p:val>
                                            <p:fltVal val="0"/>
                                          </p:val>
                                        </p:tav>
                                        <p:tav tm="100000">
                                          <p:val>
                                            <p:strVal val="#ppt_h"/>
                                          </p:val>
                                        </p:tav>
                                      </p:tavLst>
                                    </p:anim>
                                    <p:animEffect transition="in" filter="fade">
                                      <p:cBhvr>
                                        <p:cTn id="604"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Multidocument 4"/>
          <p:cNvSpPr/>
          <p:nvPr/>
        </p:nvSpPr>
        <p:spPr>
          <a:xfrm>
            <a:off x="4453706" y="130324"/>
            <a:ext cx="4446240" cy="1368152"/>
          </a:xfrm>
          <a:prstGeom prst="flowChartMultidocument">
            <a:avLst/>
          </a:prstGeom>
        </p:spPr>
        <p:style>
          <a:lnRef idx="2">
            <a:schemeClr val="accent6"/>
          </a:lnRef>
          <a:fillRef idx="1">
            <a:schemeClr val="lt1"/>
          </a:fillRef>
          <a:effectRef idx="0">
            <a:schemeClr val="accent6"/>
          </a:effectRef>
          <a:fontRef idx="minor">
            <a:schemeClr val="dk1"/>
          </a:fontRef>
        </p:style>
        <p:txBody>
          <a:bodyPr rtlCol="1" anchor="ctr"/>
          <a:lstStyle/>
          <a:p>
            <a:pPr algn="ctr" rtl="1"/>
            <a:r>
              <a:rPr lang="ar-EG" sz="3200" dirty="0">
                <a:solidFill>
                  <a:srgbClr val="C00000"/>
                </a:solidFill>
              </a:rPr>
              <a:t>الذات في علم النفس</a:t>
            </a:r>
          </a:p>
        </p:txBody>
      </p:sp>
      <p:sp>
        <p:nvSpPr>
          <p:cNvPr id="12" name="Rounded Rectangle 11"/>
          <p:cNvSpPr/>
          <p:nvPr/>
        </p:nvSpPr>
        <p:spPr>
          <a:xfrm>
            <a:off x="0" y="3284984"/>
            <a:ext cx="5220072" cy="792088"/>
          </a:xfrm>
          <a:prstGeom prst="roundRect">
            <a:avLst/>
          </a:prstGeom>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a:solidFill>
                  <a:schemeClr val="lt1"/>
                </a:solidFill>
              </a:rPr>
              <a:t>الذات كموضع المعرفة (موضع الوعي) </a:t>
            </a:r>
          </a:p>
          <a:p>
            <a:pPr algn="ctr" rtl="1"/>
            <a:r>
              <a:rPr lang="en-US" sz="2400" b="1" dirty="0">
                <a:solidFill>
                  <a:schemeClr val="lt1"/>
                </a:solidFill>
              </a:rPr>
              <a:t>Object (me-)</a:t>
            </a:r>
            <a:endParaRPr lang="ar-EG" sz="2400" b="1" dirty="0">
              <a:solidFill>
                <a:schemeClr val="lt1"/>
              </a:solidFill>
            </a:endParaRPr>
          </a:p>
        </p:txBody>
      </p:sp>
      <p:sp>
        <p:nvSpPr>
          <p:cNvPr id="13" name="Rounded Rectangle 12"/>
          <p:cNvSpPr/>
          <p:nvPr/>
        </p:nvSpPr>
        <p:spPr>
          <a:xfrm>
            <a:off x="0" y="4365104"/>
            <a:ext cx="5215260" cy="864096"/>
          </a:xfrm>
          <a:prstGeom prst="roundRect">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dirty="0">
                <a:solidFill>
                  <a:schemeClr val="lt1"/>
                </a:solidFill>
              </a:rPr>
              <a:t>الذات ككيان / الوعي بحد ذاته </a:t>
            </a:r>
          </a:p>
          <a:p>
            <a:pPr algn="ctr" rtl="1"/>
            <a:r>
              <a:rPr lang="en-US" sz="2400" b="1" dirty="0">
                <a:solidFill>
                  <a:schemeClr val="lt1"/>
                </a:solidFill>
              </a:rPr>
              <a:t>Subject (I-)</a:t>
            </a:r>
            <a:endParaRPr lang="ar-EG" sz="2400" b="1" dirty="0">
              <a:solidFill>
                <a:schemeClr val="lt1"/>
              </a:solidFill>
            </a:endParaRPr>
          </a:p>
        </p:txBody>
      </p:sp>
      <p:cxnSp>
        <p:nvCxnSpPr>
          <p:cNvPr id="6" name="Straight Connector 5"/>
          <p:cNvCxnSpPr/>
          <p:nvPr/>
        </p:nvCxnSpPr>
        <p:spPr>
          <a:xfrm>
            <a:off x="7236296" y="2545401"/>
            <a:ext cx="0" cy="2251751"/>
          </a:xfrm>
          <a:prstGeom prst="line">
            <a:avLst/>
          </a:prstGeom>
        </p:spPr>
        <p:style>
          <a:lnRef idx="2">
            <a:schemeClr val="accent5"/>
          </a:lnRef>
          <a:fillRef idx="0">
            <a:schemeClr val="accent5"/>
          </a:fillRef>
          <a:effectRef idx="1">
            <a:schemeClr val="accent5"/>
          </a:effectRef>
          <a:fontRef idx="minor">
            <a:schemeClr val="tx1"/>
          </a:fontRef>
        </p:style>
      </p:cxnSp>
      <p:cxnSp>
        <p:nvCxnSpPr>
          <p:cNvPr id="7" name="Straight Arrow Connector 6"/>
          <p:cNvCxnSpPr/>
          <p:nvPr/>
        </p:nvCxnSpPr>
        <p:spPr>
          <a:xfrm flipH="1">
            <a:off x="5215260" y="3789040"/>
            <a:ext cx="2021036"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8" name="Straight Arrow Connector 7"/>
          <p:cNvCxnSpPr/>
          <p:nvPr/>
        </p:nvCxnSpPr>
        <p:spPr>
          <a:xfrm flipH="1">
            <a:off x="5220072" y="4797152"/>
            <a:ext cx="2021036"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9" name="Rectangle 8"/>
          <p:cNvSpPr/>
          <p:nvPr/>
        </p:nvSpPr>
        <p:spPr>
          <a:xfrm>
            <a:off x="467544" y="1681305"/>
            <a:ext cx="8496944" cy="936104"/>
          </a:xfrm>
          <a:prstGeom prst="rect">
            <a:avLst/>
          </a:prstGeom>
          <a:solidFill>
            <a:schemeClr val="bg1"/>
          </a:solidFill>
          <a:ln>
            <a:solidFill>
              <a:srgbClr val="00B0F0"/>
            </a:solidFill>
          </a:ln>
        </p:spPr>
        <p:style>
          <a:lnRef idx="2">
            <a:schemeClr val="accent2"/>
          </a:lnRef>
          <a:fillRef idx="1">
            <a:schemeClr val="lt1"/>
          </a:fillRef>
          <a:effectRef idx="0">
            <a:schemeClr val="accent2"/>
          </a:effectRef>
          <a:fontRef idx="minor">
            <a:schemeClr val="dk1"/>
          </a:fontRef>
        </p:style>
        <p:txBody>
          <a:bodyPr rtlCol="1" anchor="ctr"/>
          <a:lstStyle/>
          <a:p>
            <a:pPr algn="justLow" rtl="1"/>
            <a:r>
              <a:rPr lang="ar-EG" sz="2400" b="1" dirty="0">
                <a:solidFill>
                  <a:srgbClr val="002060"/>
                </a:solidFill>
              </a:rPr>
              <a:t>تراوحت تعريفات الذات في علم النفس بين:</a:t>
            </a:r>
          </a:p>
        </p:txBody>
      </p:sp>
    </p:spTree>
    <p:extLst>
      <p:ext uri="{BB962C8B-B14F-4D97-AF65-F5344CB8AC3E}">
        <p14:creationId xmlns:p14="http://schemas.microsoft.com/office/powerpoint/2010/main" xmlns="" val="3547502491"/>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5652120" y="116633"/>
            <a:ext cx="3456384" cy="715963"/>
          </a:xfrm>
          <a:prstGeom prst="rect">
            <a:avLst/>
          </a:prstGeom>
        </p:spPr>
        <p:style>
          <a:lnRef idx="2">
            <a:schemeClr val="accent2"/>
          </a:lnRef>
          <a:fillRef idx="1">
            <a:schemeClr val="lt1"/>
          </a:fillRef>
          <a:effectRef idx="0">
            <a:schemeClr val="accent2"/>
          </a:effectRef>
          <a:fontRef idx="minor">
            <a:schemeClr val="dk1"/>
          </a:fontRef>
        </p:style>
        <p:txBody>
          <a:bodyPr vert="horz" lIns="91430" tIns="45715" rIns="91430" bIns="45715" rtlCol="0" anchor="ctr">
            <a:normAutofit fontScale="92500" lnSpcReduction="10000"/>
          </a:bodyPr>
          <a:lstStyle>
            <a:lvl1pPr algn="ctr" defTabSz="1007943" rtl="0" eaLnBrk="1" latinLnBrk="0" hangingPunct="1">
              <a:spcBef>
                <a:spcPct val="0"/>
              </a:spcBef>
              <a:buNone/>
              <a:defRPr sz="4900" kern="1200">
                <a:solidFill>
                  <a:schemeClr val="tx1"/>
                </a:solidFill>
                <a:latin typeface="+mj-lt"/>
                <a:ea typeface="+mj-ea"/>
                <a:cs typeface="+mj-cs"/>
              </a:defRPr>
            </a:lvl1pPr>
          </a:lstStyle>
          <a:p>
            <a:pPr algn="r"/>
            <a:r>
              <a:rPr lang="ar-EG" b="1" dirty="0" smtClean="0">
                <a:solidFill>
                  <a:schemeClr val="accent2">
                    <a:lumMod val="50000"/>
                  </a:schemeClr>
                </a:solidFill>
              </a:rPr>
              <a:t>محاور الدورة</a:t>
            </a:r>
            <a:endParaRPr lang="en-US" b="1" dirty="0">
              <a:solidFill>
                <a:schemeClr val="accent2">
                  <a:lumMod val="50000"/>
                </a:schemeClr>
              </a:solidFill>
            </a:endParaRPr>
          </a:p>
        </p:txBody>
      </p:sp>
      <p:sp>
        <p:nvSpPr>
          <p:cNvPr id="5" name="Circular Arrow 4"/>
          <p:cNvSpPr/>
          <p:nvPr/>
        </p:nvSpPr>
        <p:spPr>
          <a:xfrm>
            <a:off x="1960493" y="1025208"/>
            <a:ext cx="5187517" cy="5187517"/>
          </a:xfrm>
          <a:prstGeom prst="circularArrow">
            <a:avLst>
              <a:gd name="adj1" fmla="val 5544"/>
              <a:gd name="adj2" fmla="val 330680"/>
              <a:gd name="adj3" fmla="val 14632104"/>
              <a:gd name="adj4" fmla="val 16883961"/>
              <a:gd name="adj5" fmla="val 5757"/>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6" name="Freeform 5"/>
          <p:cNvSpPr/>
          <p:nvPr/>
        </p:nvSpPr>
        <p:spPr>
          <a:xfrm>
            <a:off x="3813741" y="1070495"/>
            <a:ext cx="1481021" cy="740510"/>
          </a:xfrm>
          <a:custGeom>
            <a:avLst/>
            <a:gdLst>
              <a:gd name="connsiteX0" fmla="*/ 0 w 1481021"/>
              <a:gd name="connsiteY0" fmla="*/ 123421 h 740510"/>
              <a:gd name="connsiteX1" fmla="*/ 123421 w 1481021"/>
              <a:gd name="connsiteY1" fmla="*/ 0 h 740510"/>
              <a:gd name="connsiteX2" fmla="*/ 1357600 w 1481021"/>
              <a:gd name="connsiteY2" fmla="*/ 0 h 740510"/>
              <a:gd name="connsiteX3" fmla="*/ 1481021 w 1481021"/>
              <a:gd name="connsiteY3" fmla="*/ 123421 h 740510"/>
              <a:gd name="connsiteX4" fmla="*/ 1481021 w 1481021"/>
              <a:gd name="connsiteY4" fmla="*/ 617089 h 740510"/>
              <a:gd name="connsiteX5" fmla="*/ 1357600 w 1481021"/>
              <a:gd name="connsiteY5" fmla="*/ 740510 h 740510"/>
              <a:gd name="connsiteX6" fmla="*/ 123421 w 1481021"/>
              <a:gd name="connsiteY6" fmla="*/ 740510 h 740510"/>
              <a:gd name="connsiteX7" fmla="*/ 0 w 1481021"/>
              <a:gd name="connsiteY7" fmla="*/ 617089 h 740510"/>
              <a:gd name="connsiteX8" fmla="*/ 0 w 1481021"/>
              <a:gd name="connsiteY8" fmla="*/ 123421 h 74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1021" h="740510">
                <a:moveTo>
                  <a:pt x="0" y="123421"/>
                </a:moveTo>
                <a:cubicBezTo>
                  <a:pt x="0" y="55257"/>
                  <a:pt x="55257" y="0"/>
                  <a:pt x="123421" y="0"/>
                </a:cubicBezTo>
                <a:lnTo>
                  <a:pt x="1357600" y="0"/>
                </a:lnTo>
                <a:cubicBezTo>
                  <a:pt x="1425764" y="0"/>
                  <a:pt x="1481021" y="55257"/>
                  <a:pt x="1481021" y="123421"/>
                </a:cubicBezTo>
                <a:lnTo>
                  <a:pt x="1481021" y="617089"/>
                </a:lnTo>
                <a:cubicBezTo>
                  <a:pt x="1481021" y="685253"/>
                  <a:pt x="1425764" y="740510"/>
                  <a:pt x="1357600" y="740510"/>
                </a:cubicBezTo>
                <a:lnTo>
                  <a:pt x="123421" y="740510"/>
                </a:lnTo>
                <a:cubicBezTo>
                  <a:pt x="55257" y="740510"/>
                  <a:pt x="0" y="685253"/>
                  <a:pt x="0" y="617089"/>
                </a:cubicBezTo>
                <a:lnTo>
                  <a:pt x="0" y="12342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7109" tIns="97109" rIns="97109" bIns="97109" numCol="1" spcCol="1270" anchor="ctr" anchorCtr="0">
            <a:noAutofit/>
          </a:bodyPr>
          <a:lstStyle/>
          <a:p>
            <a:pPr lvl="0" algn="ctr" defTabSz="711200" rtl="1">
              <a:lnSpc>
                <a:spcPct val="90000"/>
              </a:lnSpc>
              <a:spcBef>
                <a:spcPct val="0"/>
              </a:spcBef>
              <a:spcAft>
                <a:spcPct val="35000"/>
              </a:spcAft>
            </a:pPr>
            <a:r>
              <a:rPr lang="ar-EG" sz="1600" b="1" kern="1200" dirty="0" smtClean="0"/>
              <a:t>تعريف الذات </a:t>
            </a:r>
            <a:endParaRPr lang="ar-EG" sz="1600" kern="1200" dirty="0"/>
          </a:p>
        </p:txBody>
      </p:sp>
      <p:sp>
        <p:nvSpPr>
          <p:cNvPr id="7" name="Freeform 6"/>
          <p:cNvSpPr/>
          <p:nvPr/>
        </p:nvSpPr>
        <p:spPr>
          <a:xfrm>
            <a:off x="5377975" y="1718422"/>
            <a:ext cx="1481021" cy="740510"/>
          </a:xfrm>
          <a:custGeom>
            <a:avLst/>
            <a:gdLst>
              <a:gd name="connsiteX0" fmla="*/ 0 w 1481021"/>
              <a:gd name="connsiteY0" fmla="*/ 123421 h 740510"/>
              <a:gd name="connsiteX1" fmla="*/ 123421 w 1481021"/>
              <a:gd name="connsiteY1" fmla="*/ 0 h 740510"/>
              <a:gd name="connsiteX2" fmla="*/ 1357600 w 1481021"/>
              <a:gd name="connsiteY2" fmla="*/ 0 h 740510"/>
              <a:gd name="connsiteX3" fmla="*/ 1481021 w 1481021"/>
              <a:gd name="connsiteY3" fmla="*/ 123421 h 740510"/>
              <a:gd name="connsiteX4" fmla="*/ 1481021 w 1481021"/>
              <a:gd name="connsiteY4" fmla="*/ 617089 h 740510"/>
              <a:gd name="connsiteX5" fmla="*/ 1357600 w 1481021"/>
              <a:gd name="connsiteY5" fmla="*/ 740510 h 740510"/>
              <a:gd name="connsiteX6" fmla="*/ 123421 w 1481021"/>
              <a:gd name="connsiteY6" fmla="*/ 740510 h 740510"/>
              <a:gd name="connsiteX7" fmla="*/ 0 w 1481021"/>
              <a:gd name="connsiteY7" fmla="*/ 617089 h 740510"/>
              <a:gd name="connsiteX8" fmla="*/ 0 w 1481021"/>
              <a:gd name="connsiteY8" fmla="*/ 123421 h 74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1021" h="740510">
                <a:moveTo>
                  <a:pt x="0" y="123421"/>
                </a:moveTo>
                <a:cubicBezTo>
                  <a:pt x="0" y="55257"/>
                  <a:pt x="55257" y="0"/>
                  <a:pt x="123421" y="0"/>
                </a:cubicBezTo>
                <a:lnTo>
                  <a:pt x="1357600" y="0"/>
                </a:lnTo>
                <a:cubicBezTo>
                  <a:pt x="1425764" y="0"/>
                  <a:pt x="1481021" y="55257"/>
                  <a:pt x="1481021" y="123421"/>
                </a:cubicBezTo>
                <a:lnTo>
                  <a:pt x="1481021" y="617089"/>
                </a:lnTo>
                <a:cubicBezTo>
                  <a:pt x="1481021" y="685253"/>
                  <a:pt x="1425764" y="740510"/>
                  <a:pt x="1357600" y="740510"/>
                </a:cubicBezTo>
                <a:lnTo>
                  <a:pt x="123421" y="740510"/>
                </a:lnTo>
                <a:cubicBezTo>
                  <a:pt x="55257" y="740510"/>
                  <a:pt x="0" y="685253"/>
                  <a:pt x="0" y="617089"/>
                </a:cubicBezTo>
                <a:lnTo>
                  <a:pt x="0" y="123421"/>
                </a:lnTo>
                <a:close/>
              </a:path>
            </a:pathLst>
          </a:custGeom>
        </p:spPr>
        <p:style>
          <a:lnRef idx="2">
            <a:schemeClr val="lt1">
              <a:hueOff val="0"/>
              <a:satOff val="0"/>
              <a:lumOff val="0"/>
              <a:alphaOff val="0"/>
            </a:schemeClr>
          </a:lnRef>
          <a:fillRef idx="1">
            <a:schemeClr val="accent5">
              <a:hueOff val="-1419125"/>
              <a:satOff val="5687"/>
              <a:lumOff val="1233"/>
              <a:alphaOff val="0"/>
            </a:schemeClr>
          </a:fillRef>
          <a:effectRef idx="0">
            <a:schemeClr val="accent5">
              <a:hueOff val="-1419125"/>
              <a:satOff val="5687"/>
              <a:lumOff val="1233"/>
              <a:alphaOff val="0"/>
            </a:schemeClr>
          </a:effectRef>
          <a:fontRef idx="minor">
            <a:schemeClr val="lt1"/>
          </a:fontRef>
        </p:style>
        <p:txBody>
          <a:bodyPr spcFirstLastPara="0" vert="horz" wrap="square" lIns="97109" tIns="97109" rIns="97109" bIns="97109" numCol="1" spcCol="1270" anchor="ctr" anchorCtr="0">
            <a:noAutofit/>
          </a:bodyPr>
          <a:lstStyle/>
          <a:p>
            <a:pPr lvl="0" algn="ctr" defTabSz="711200" rtl="1">
              <a:lnSpc>
                <a:spcPct val="90000"/>
              </a:lnSpc>
              <a:spcBef>
                <a:spcPct val="0"/>
              </a:spcBef>
              <a:spcAft>
                <a:spcPct val="35000"/>
              </a:spcAft>
            </a:pPr>
            <a:r>
              <a:rPr lang="ar-EG" sz="1600" b="1" kern="1200" dirty="0" smtClean="0"/>
              <a:t>مهارات بناء وزيادة الثقة بالنفس </a:t>
            </a:r>
            <a:endParaRPr lang="ar-EG" sz="1600" kern="1200" dirty="0"/>
          </a:p>
        </p:txBody>
      </p:sp>
      <p:sp>
        <p:nvSpPr>
          <p:cNvPr id="8" name="Freeform 7"/>
          <p:cNvSpPr/>
          <p:nvPr/>
        </p:nvSpPr>
        <p:spPr>
          <a:xfrm>
            <a:off x="6025902" y="3282656"/>
            <a:ext cx="1481021" cy="740510"/>
          </a:xfrm>
          <a:custGeom>
            <a:avLst/>
            <a:gdLst>
              <a:gd name="connsiteX0" fmla="*/ 0 w 1481021"/>
              <a:gd name="connsiteY0" fmla="*/ 123421 h 740510"/>
              <a:gd name="connsiteX1" fmla="*/ 123421 w 1481021"/>
              <a:gd name="connsiteY1" fmla="*/ 0 h 740510"/>
              <a:gd name="connsiteX2" fmla="*/ 1357600 w 1481021"/>
              <a:gd name="connsiteY2" fmla="*/ 0 h 740510"/>
              <a:gd name="connsiteX3" fmla="*/ 1481021 w 1481021"/>
              <a:gd name="connsiteY3" fmla="*/ 123421 h 740510"/>
              <a:gd name="connsiteX4" fmla="*/ 1481021 w 1481021"/>
              <a:gd name="connsiteY4" fmla="*/ 617089 h 740510"/>
              <a:gd name="connsiteX5" fmla="*/ 1357600 w 1481021"/>
              <a:gd name="connsiteY5" fmla="*/ 740510 h 740510"/>
              <a:gd name="connsiteX6" fmla="*/ 123421 w 1481021"/>
              <a:gd name="connsiteY6" fmla="*/ 740510 h 740510"/>
              <a:gd name="connsiteX7" fmla="*/ 0 w 1481021"/>
              <a:gd name="connsiteY7" fmla="*/ 617089 h 740510"/>
              <a:gd name="connsiteX8" fmla="*/ 0 w 1481021"/>
              <a:gd name="connsiteY8" fmla="*/ 123421 h 74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1021" h="740510">
                <a:moveTo>
                  <a:pt x="0" y="123421"/>
                </a:moveTo>
                <a:cubicBezTo>
                  <a:pt x="0" y="55257"/>
                  <a:pt x="55257" y="0"/>
                  <a:pt x="123421" y="0"/>
                </a:cubicBezTo>
                <a:lnTo>
                  <a:pt x="1357600" y="0"/>
                </a:lnTo>
                <a:cubicBezTo>
                  <a:pt x="1425764" y="0"/>
                  <a:pt x="1481021" y="55257"/>
                  <a:pt x="1481021" y="123421"/>
                </a:cubicBezTo>
                <a:lnTo>
                  <a:pt x="1481021" y="617089"/>
                </a:lnTo>
                <a:cubicBezTo>
                  <a:pt x="1481021" y="685253"/>
                  <a:pt x="1425764" y="740510"/>
                  <a:pt x="1357600" y="740510"/>
                </a:cubicBezTo>
                <a:lnTo>
                  <a:pt x="123421" y="740510"/>
                </a:lnTo>
                <a:cubicBezTo>
                  <a:pt x="55257" y="740510"/>
                  <a:pt x="0" y="685253"/>
                  <a:pt x="0" y="617089"/>
                </a:cubicBezTo>
                <a:lnTo>
                  <a:pt x="0" y="123421"/>
                </a:lnTo>
                <a:close/>
              </a:path>
            </a:pathLst>
          </a:custGeom>
        </p:spPr>
        <p:style>
          <a:lnRef idx="2">
            <a:schemeClr val="lt1">
              <a:hueOff val="0"/>
              <a:satOff val="0"/>
              <a:lumOff val="0"/>
              <a:alphaOff val="0"/>
            </a:schemeClr>
          </a:lnRef>
          <a:fillRef idx="1">
            <a:schemeClr val="accent5">
              <a:hueOff val="-2838251"/>
              <a:satOff val="11375"/>
              <a:lumOff val="2465"/>
              <a:alphaOff val="0"/>
            </a:schemeClr>
          </a:fillRef>
          <a:effectRef idx="0">
            <a:schemeClr val="accent5">
              <a:hueOff val="-2838251"/>
              <a:satOff val="11375"/>
              <a:lumOff val="2465"/>
              <a:alphaOff val="0"/>
            </a:schemeClr>
          </a:effectRef>
          <a:fontRef idx="minor">
            <a:schemeClr val="lt1"/>
          </a:fontRef>
        </p:style>
        <p:txBody>
          <a:bodyPr spcFirstLastPara="0" vert="horz" wrap="square" lIns="97109" tIns="97109" rIns="97109" bIns="97109" numCol="1" spcCol="1270" anchor="ctr" anchorCtr="0">
            <a:noAutofit/>
          </a:bodyPr>
          <a:lstStyle/>
          <a:p>
            <a:pPr lvl="0" algn="ctr" defTabSz="711200" rtl="1">
              <a:lnSpc>
                <a:spcPct val="90000"/>
              </a:lnSpc>
              <a:spcBef>
                <a:spcPct val="0"/>
              </a:spcBef>
              <a:spcAft>
                <a:spcPct val="35000"/>
              </a:spcAft>
            </a:pPr>
            <a:r>
              <a:rPr lang="ar-EG" sz="1600" b="1" kern="1200" dirty="0" smtClean="0"/>
              <a:t>مهارات تحديد الأهداف </a:t>
            </a:r>
            <a:endParaRPr lang="ar-EG" sz="1600" kern="1200" dirty="0"/>
          </a:p>
        </p:txBody>
      </p:sp>
      <p:sp>
        <p:nvSpPr>
          <p:cNvPr id="9" name="Freeform 8"/>
          <p:cNvSpPr/>
          <p:nvPr/>
        </p:nvSpPr>
        <p:spPr>
          <a:xfrm>
            <a:off x="5377975" y="4846890"/>
            <a:ext cx="1481021" cy="740510"/>
          </a:xfrm>
          <a:custGeom>
            <a:avLst/>
            <a:gdLst>
              <a:gd name="connsiteX0" fmla="*/ 0 w 1481021"/>
              <a:gd name="connsiteY0" fmla="*/ 123421 h 740510"/>
              <a:gd name="connsiteX1" fmla="*/ 123421 w 1481021"/>
              <a:gd name="connsiteY1" fmla="*/ 0 h 740510"/>
              <a:gd name="connsiteX2" fmla="*/ 1357600 w 1481021"/>
              <a:gd name="connsiteY2" fmla="*/ 0 h 740510"/>
              <a:gd name="connsiteX3" fmla="*/ 1481021 w 1481021"/>
              <a:gd name="connsiteY3" fmla="*/ 123421 h 740510"/>
              <a:gd name="connsiteX4" fmla="*/ 1481021 w 1481021"/>
              <a:gd name="connsiteY4" fmla="*/ 617089 h 740510"/>
              <a:gd name="connsiteX5" fmla="*/ 1357600 w 1481021"/>
              <a:gd name="connsiteY5" fmla="*/ 740510 h 740510"/>
              <a:gd name="connsiteX6" fmla="*/ 123421 w 1481021"/>
              <a:gd name="connsiteY6" fmla="*/ 740510 h 740510"/>
              <a:gd name="connsiteX7" fmla="*/ 0 w 1481021"/>
              <a:gd name="connsiteY7" fmla="*/ 617089 h 740510"/>
              <a:gd name="connsiteX8" fmla="*/ 0 w 1481021"/>
              <a:gd name="connsiteY8" fmla="*/ 123421 h 74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1021" h="740510">
                <a:moveTo>
                  <a:pt x="0" y="123421"/>
                </a:moveTo>
                <a:cubicBezTo>
                  <a:pt x="0" y="55257"/>
                  <a:pt x="55257" y="0"/>
                  <a:pt x="123421" y="0"/>
                </a:cubicBezTo>
                <a:lnTo>
                  <a:pt x="1357600" y="0"/>
                </a:lnTo>
                <a:cubicBezTo>
                  <a:pt x="1425764" y="0"/>
                  <a:pt x="1481021" y="55257"/>
                  <a:pt x="1481021" y="123421"/>
                </a:cubicBezTo>
                <a:lnTo>
                  <a:pt x="1481021" y="617089"/>
                </a:lnTo>
                <a:cubicBezTo>
                  <a:pt x="1481021" y="685253"/>
                  <a:pt x="1425764" y="740510"/>
                  <a:pt x="1357600" y="740510"/>
                </a:cubicBezTo>
                <a:lnTo>
                  <a:pt x="123421" y="740510"/>
                </a:lnTo>
                <a:cubicBezTo>
                  <a:pt x="55257" y="740510"/>
                  <a:pt x="0" y="685253"/>
                  <a:pt x="0" y="617089"/>
                </a:cubicBezTo>
                <a:lnTo>
                  <a:pt x="0" y="123421"/>
                </a:lnTo>
                <a:close/>
              </a:path>
            </a:pathLst>
          </a:custGeom>
        </p:spPr>
        <p:style>
          <a:lnRef idx="2">
            <a:schemeClr val="lt1">
              <a:hueOff val="0"/>
              <a:satOff val="0"/>
              <a:lumOff val="0"/>
              <a:alphaOff val="0"/>
            </a:schemeClr>
          </a:lnRef>
          <a:fillRef idx="1">
            <a:schemeClr val="accent5">
              <a:hueOff val="-4257376"/>
              <a:satOff val="17062"/>
              <a:lumOff val="3698"/>
              <a:alphaOff val="0"/>
            </a:schemeClr>
          </a:fillRef>
          <a:effectRef idx="0">
            <a:schemeClr val="accent5">
              <a:hueOff val="-4257376"/>
              <a:satOff val="17062"/>
              <a:lumOff val="3698"/>
              <a:alphaOff val="0"/>
            </a:schemeClr>
          </a:effectRef>
          <a:fontRef idx="minor">
            <a:schemeClr val="lt1"/>
          </a:fontRef>
        </p:style>
        <p:txBody>
          <a:bodyPr spcFirstLastPara="0" vert="horz" wrap="square" lIns="97109" tIns="97109" rIns="97109" bIns="97109" numCol="1" spcCol="1270" anchor="ctr" anchorCtr="0">
            <a:noAutofit/>
          </a:bodyPr>
          <a:lstStyle/>
          <a:p>
            <a:pPr lvl="0" algn="ctr" defTabSz="711200" rtl="1">
              <a:lnSpc>
                <a:spcPct val="90000"/>
              </a:lnSpc>
              <a:spcBef>
                <a:spcPct val="0"/>
              </a:spcBef>
              <a:spcAft>
                <a:spcPct val="35000"/>
              </a:spcAft>
            </a:pPr>
            <a:r>
              <a:rPr lang="ar-EG" sz="1600" b="1" kern="1200" dirty="0" smtClean="0"/>
              <a:t>مهارات أتخاذ القرارات </a:t>
            </a:r>
            <a:endParaRPr lang="ar-EG" sz="1600" kern="1200" dirty="0"/>
          </a:p>
        </p:txBody>
      </p:sp>
      <p:sp>
        <p:nvSpPr>
          <p:cNvPr id="10" name="Freeform 9"/>
          <p:cNvSpPr/>
          <p:nvPr/>
        </p:nvSpPr>
        <p:spPr>
          <a:xfrm>
            <a:off x="3813741" y="5494817"/>
            <a:ext cx="1481021" cy="740510"/>
          </a:xfrm>
          <a:custGeom>
            <a:avLst/>
            <a:gdLst>
              <a:gd name="connsiteX0" fmla="*/ 0 w 1481021"/>
              <a:gd name="connsiteY0" fmla="*/ 123421 h 740510"/>
              <a:gd name="connsiteX1" fmla="*/ 123421 w 1481021"/>
              <a:gd name="connsiteY1" fmla="*/ 0 h 740510"/>
              <a:gd name="connsiteX2" fmla="*/ 1357600 w 1481021"/>
              <a:gd name="connsiteY2" fmla="*/ 0 h 740510"/>
              <a:gd name="connsiteX3" fmla="*/ 1481021 w 1481021"/>
              <a:gd name="connsiteY3" fmla="*/ 123421 h 740510"/>
              <a:gd name="connsiteX4" fmla="*/ 1481021 w 1481021"/>
              <a:gd name="connsiteY4" fmla="*/ 617089 h 740510"/>
              <a:gd name="connsiteX5" fmla="*/ 1357600 w 1481021"/>
              <a:gd name="connsiteY5" fmla="*/ 740510 h 740510"/>
              <a:gd name="connsiteX6" fmla="*/ 123421 w 1481021"/>
              <a:gd name="connsiteY6" fmla="*/ 740510 h 740510"/>
              <a:gd name="connsiteX7" fmla="*/ 0 w 1481021"/>
              <a:gd name="connsiteY7" fmla="*/ 617089 h 740510"/>
              <a:gd name="connsiteX8" fmla="*/ 0 w 1481021"/>
              <a:gd name="connsiteY8" fmla="*/ 123421 h 74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1021" h="740510">
                <a:moveTo>
                  <a:pt x="0" y="123421"/>
                </a:moveTo>
                <a:cubicBezTo>
                  <a:pt x="0" y="55257"/>
                  <a:pt x="55257" y="0"/>
                  <a:pt x="123421" y="0"/>
                </a:cubicBezTo>
                <a:lnTo>
                  <a:pt x="1357600" y="0"/>
                </a:lnTo>
                <a:cubicBezTo>
                  <a:pt x="1425764" y="0"/>
                  <a:pt x="1481021" y="55257"/>
                  <a:pt x="1481021" y="123421"/>
                </a:cubicBezTo>
                <a:lnTo>
                  <a:pt x="1481021" y="617089"/>
                </a:lnTo>
                <a:cubicBezTo>
                  <a:pt x="1481021" y="685253"/>
                  <a:pt x="1425764" y="740510"/>
                  <a:pt x="1357600" y="740510"/>
                </a:cubicBezTo>
                <a:lnTo>
                  <a:pt x="123421" y="740510"/>
                </a:lnTo>
                <a:cubicBezTo>
                  <a:pt x="55257" y="740510"/>
                  <a:pt x="0" y="685253"/>
                  <a:pt x="0" y="617089"/>
                </a:cubicBezTo>
                <a:lnTo>
                  <a:pt x="0" y="123421"/>
                </a:lnTo>
                <a:close/>
              </a:path>
            </a:pathLst>
          </a:custGeom>
        </p:spPr>
        <p:style>
          <a:lnRef idx="2">
            <a:schemeClr val="lt1">
              <a:hueOff val="0"/>
              <a:satOff val="0"/>
              <a:lumOff val="0"/>
              <a:alphaOff val="0"/>
            </a:schemeClr>
          </a:lnRef>
          <a:fillRef idx="1">
            <a:schemeClr val="accent5">
              <a:hueOff val="-5676501"/>
              <a:satOff val="22749"/>
              <a:lumOff val="4930"/>
              <a:alphaOff val="0"/>
            </a:schemeClr>
          </a:fillRef>
          <a:effectRef idx="0">
            <a:schemeClr val="accent5">
              <a:hueOff val="-5676501"/>
              <a:satOff val="22749"/>
              <a:lumOff val="4930"/>
              <a:alphaOff val="0"/>
            </a:schemeClr>
          </a:effectRef>
          <a:fontRef idx="minor">
            <a:schemeClr val="lt1"/>
          </a:fontRef>
        </p:style>
        <p:txBody>
          <a:bodyPr spcFirstLastPara="0" vert="horz" wrap="square" lIns="97109" tIns="97109" rIns="97109" bIns="97109" numCol="1" spcCol="1270" anchor="ctr" anchorCtr="0">
            <a:noAutofit/>
          </a:bodyPr>
          <a:lstStyle/>
          <a:p>
            <a:pPr lvl="0" algn="ctr" defTabSz="711200" rtl="1">
              <a:lnSpc>
                <a:spcPct val="90000"/>
              </a:lnSpc>
              <a:spcBef>
                <a:spcPct val="0"/>
              </a:spcBef>
              <a:spcAft>
                <a:spcPct val="35000"/>
              </a:spcAft>
            </a:pPr>
            <a:r>
              <a:rPr lang="ar-EG" sz="1600" b="1" kern="1200" dirty="0" smtClean="0"/>
              <a:t>مهارات إدارة التوتر </a:t>
            </a:r>
            <a:endParaRPr lang="ar-EG" sz="1600" kern="1200" dirty="0"/>
          </a:p>
        </p:txBody>
      </p:sp>
      <p:sp>
        <p:nvSpPr>
          <p:cNvPr id="11" name="Freeform 10"/>
          <p:cNvSpPr/>
          <p:nvPr/>
        </p:nvSpPr>
        <p:spPr>
          <a:xfrm>
            <a:off x="2249507" y="4846890"/>
            <a:ext cx="1481021" cy="740510"/>
          </a:xfrm>
          <a:custGeom>
            <a:avLst/>
            <a:gdLst>
              <a:gd name="connsiteX0" fmla="*/ 0 w 1481021"/>
              <a:gd name="connsiteY0" fmla="*/ 123421 h 740510"/>
              <a:gd name="connsiteX1" fmla="*/ 123421 w 1481021"/>
              <a:gd name="connsiteY1" fmla="*/ 0 h 740510"/>
              <a:gd name="connsiteX2" fmla="*/ 1357600 w 1481021"/>
              <a:gd name="connsiteY2" fmla="*/ 0 h 740510"/>
              <a:gd name="connsiteX3" fmla="*/ 1481021 w 1481021"/>
              <a:gd name="connsiteY3" fmla="*/ 123421 h 740510"/>
              <a:gd name="connsiteX4" fmla="*/ 1481021 w 1481021"/>
              <a:gd name="connsiteY4" fmla="*/ 617089 h 740510"/>
              <a:gd name="connsiteX5" fmla="*/ 1357600 w 1481021"/>
              <a:gd name="connsiteY5" fmla="*/ 740510 h 740510"/>
              <a:gd name="connsiteX6" fmla="*/ 123421 w 1481021"/>
              <a:gd name="connsiteY6" fmla="*/ 740510 h 740510"/>
              <a:gd name="connsiteX7" fmla="*/ 0 w 1481021"/>
              <a:gd name="connsiteY7" fmla="*/ 617089 h 740510"/>
              <a:gd name="connsiteX8" fmla="*/ 0 w 1481021"/>
              <a:gd name="connsiteY8" fmla="*/ 123421 h 74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1021" h="740510">
                <a:moveTo>
                  <a:pt x="0" y="123421"/>
                </a:moveTo>
                <a:cubicBezTo>
                  <a:pt x="0" y="55257"/>
                  <a:pt x="55257" y="0"/>
                  <a:pt x="123421" y="0"/>
                </a:cubicBezTo>
                <a:lnTo>
                  <a:pt x="1357600" y="0"/>
                </a:lnTo>
                <a:cubicBezTo>
                  <a:pt x="1425764" y="0"/>
                  <a:pt x="1481021" y="55257"/>
                  <a:pt x="1481021" y="123421"/>
                </a:cubicBezTo>
                <a:lnTo>
                  <a:pt x="1481021" y="617089"/>
                </a:lnTo>
                <a:cubicBezTo>
                  <a:pt x="1481021" y="685253"/>
                  <a:pt x="1425764" y="740510"/>
                  <a:pt x="1357600" y="740510"/>
                </a:cubicBezTo>
                <a:lnTo>
                  <a:pt x="123421" y="740510"/>
                </a:lnTo>
                <a:cubicBezTo>
                  <a:pt x="55257" y="740510"/>
                  <a:pt x="0" y="685253"/>
                  <a:pt x="0" y="617089"/>
                </a:cubicBezTo>
                <a:lnTo>
                  <a:pt x="0" y="123421"/>
                </a:lnTo>
                <a:close/>
              </a:path>
            </a:pathLst>
          </a:custGeom>
        </p:spPr>
        <p:style>
          <a:lnRef idx="2">
            <a:schemeClr val="lt1">
              <a:hueOff val="0"/>
              <a:satOff val="0"/>
              <a:lumOff val="0"/>
              <a:alphaOff val="0"/>
            </a:schemeClr>
          </a:lnRef>
          <a:fillRef idx="1">
            <a:schemeClr val="accent5">
              <a:hueOff val="-7095626"/>
              <a:satOff val="28436"/>
              <a:lumOff val="6163"/>
              <a:alphaOff val="0"/>
            </a:schemeClr>
          </a:fillRef>
          <a:effectRef idx="0">
            <a:schemeClr val="accent5">
              <a:hueOff val="-7095626"/>
              <a:satOff val="28436"/>
              <a:lumOff val="6163"/>
              <a:alphaOff val="0"/>
            </a:schemeClr>
          </a:effectRef>
          <a:fontRef idx="minor">
            <a:schemeClr val="lt1"/>
          </a:fontRef>
        </p:style>
        <p:txBody>
          <a:bodyPr spcFirstLastPara="0" vert="horz" wrap="square" lIns="97109" tIns="97109" rIns="97109" bIns="97109" numCol="1" spcCol="1270" anchor="ctr" anchorCtr="0">
            <a:noAutofit/>
          </a:bodyPr>
          <a:lstStyle/>
          <a:p>
            <a:pPr lvl="0" algn="ctr" defTabSz="711200" rtl="1">
              <a:lnSpc>
                <a:spcPct val="90000"/>
              </a:lnSpc>
              <a:spcBef>
                <a:spcPct val="0"/>
              </a:spcBef>
              <a:spcAft>
                <a:spcPct val="35000"/>
              </a:spcAft>
            </a:pPr>
            <a:r>
              <a:rPr lang="ar-EG" sz="1600" b="1" kern="1200" dirty="0" smtClean="0"/>
              <a:t>مهارات إدارة الوقت</a:t>
            </a:r>
            <a:endParaRPr lang="ar-EG" sz="1600" kern="1200" dirty="0"/>
          </a:p>
        </p:txBody>
      </p:sp>
      <p:sp>
        <p:nvSpPr>
          <p:cNvPr id="12" name="Freeform 11"/>
          <p:cNvSpPr/>
          <p:nvPr/>
        </p:nvSpPr>
        <p:spPr>
          <a:xfrm>
            <a:off x="1601580" y="3282656"/>
            <a:ext cx="1481021" cy="740510"/>
          </a:xfrm>
          <a:custGeom>
            <a:avLst/>
            <a:gdLst>
              <a:gd name="connsiteX0" fmla="*/ 0 w 1481021"/>
              <a:gd name="connsiteY0" fmla="*/ 123421 h 740510"/>
              <a:gd name="connsiteX1" fmla="*/ 123421 w 1481021"/>
              <a:gd name="connsiteY1" fmla="*/ 0 h 740510"/>
              <a:gd name="connsiteX2" fmla="*/ 1357600 w 1481021"/>
              <a:gd name="connsiteY2" fmla="*/ 0 h 740510"/>
              <a:gd name="connsiteX3" fmla="*/ 1481021 w 1481021"/>
              <a:gd name="connsiteY3" fmla="*/ 123421 h 740510"/>
              <a:gd name="connsiteX4" fmla="*/ 1481021 w 1481021"/>
              <a:gd name="connsiteY4" fmla="*/ 617089 h 740510"/>
              <a:gd name="connsiteX5" fmla="*/ 1357600 w 1481021"/>
              <a:gd name="connsiteY5" fmla="*/ 740510 h 740510"/>
              <a:gd name="connsiteX6" fmla="*/ 123421 w 1481021"/>
              <a:gd name="connsiteY6" fmla="*/ 740510 h 740510"/>
              <a:gd name="connsiteX7" fmla="*/ 0 w 1481021"/>
              <a:gd name="connsiteY7" fmla="*/ 617089 h 740510"/>
              <a:gd name="connsiteX8" fmla="*/ 0 w 1481021"/>
              <a:gd name="connsiteY8" fmla="*/ 123421 h 74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1021" h="740510">
                <a:moveTo>
                  <a:pt x="0" y="123421"/>
                </a:moveTo>
                <a:cubicBezTo>
                  <a:pt x="0" y="55257"/>
                  <a:pt x="55257" y="0"/>
                  <a:pt x="123421" y="0"/>
                </a:cubicBezTo>
                <a:lnTo>
                  <a:pt x="1357600" y="0"/>
                </a:lnTo>
                <a:cubicBezTo>
                  <a:pt x="1425764" y="0"/>
                  <a:pt x="1481021" y="55257"/>
                  <a:pt x="1481021" y="123421"/>
                </a:cubicBezTo>
                <a:lnTo>
                  <a:pt x="1481021" y="617089"/>
                </a:lnTo>
                <a:cubicBezTo>
                  <a:pt x="1481021" y="685253"/>
                  <a:pt x="1425764" y="740510"/>
                  <a:pt x="1357600" y="740510"/>
                </a:cubicBezTo>
                <a:lnTo>
                  <a:pt x="123421" y="740510"/>
                </a:lnTo>
                <a:cubicBezTo>
                  <a:pt x="55257" y="740510"/>
                  <a:pt x="0" y="685253"/>
                  <a:pt x="0" y="617089"/>
                </a:cubicBezTo>
                <a:lnTo>
                  <a:pt x="0" y="123421"/>
                </a:lnTo>
                <a:close/>
              </a:path>
            </a:pathLst>
          </a:custGeom>
        </p:spPr>
        <p:style>
          <a:lnRef idx="2">
            <a:schemeClr val="lt1">
              <a:hueOff val="0"/>
              <a:satOff val="0"/>
              <a:lumOff val="0"/>
              <a:alphaOff val="0"/>
            </a:schemeClr>
          </a:lnRef>
          <a:fillRef idx="1">
            <a:schemeClr val="accent5">
              <a:hueOff val="-8514751"/>
              <a:satOff val="34124"/>
              <a:lumOff val="7395"/>
              <a:alphaOff val="0"/>
            </a:schemeClr>
          </a:fillRef>
          <a:effectRef idx="0">
            <a:schemeClr val="accent5">
              <a:hueOff val="-8514751"/>
              <a:satOff val="34124"/>
              <a:lumOff val="7395"/>
              <a:alphaOff val="0"/>
            </a:schemeClr>
          </a:effectRef>
          <a:fontRef idx="minor">
            <a:schemeClr val="lt1"/>
          </a:fontRef>
        </p:style>
        <p:txBody>
          <a:bodyPr spcFirstLastPara="0" vert="horz" wrap="square" lIns="97109" tIns="97109" rIns="97109" bIns="97109" numCol="1" spcCol="1270" anchor="ctr" anchorCtr="0">
            <a:noAutofit/>
          </a:bodyPr>
          <a:lstStyle/>
          <a:p>
            <a:pPr lvl="0" algn="ctr" defTabSz="711200" rtl="1">
              <a:lnSpc>
                <a:spcPct val="90000"/>
              </a:lnSpc>
              <a:spcBef>
                <a:spcPct val="0"/>
              </a:spcBef>
              <a:spcAft>
                <a:spcPct val="35000"/>
              </a:spcAft>
            </a:pPr>
            <a:r>
              <a:rPr lang="ar-EG" sz="1600" b="1" kern="1200" dirty="0" smtClean="0"/>
              <a:t>التفكير الإيجابى </a:t>
            </a:r>
            <a:endParaRPr lang="ar-EG" sz="1600" kern="1200" dirty="0"/>
          </a:p>
        </p:txBody>
      </p:sp>
      <p:sp>
        <p:nvSpPr>
          <p:cNvPr id="14" name="Freeform 13"/>
          <p:cNvSpPr/>
          <p:nvPr/>
        </p:nvSpPr>
        <p:spPr>
          <a:xfrm>
            <a:off x="2249507" y="1718422"/>
            <a:ext cx="1481021" cy="740510"/>
          </a:xfrm>
          <a:custGeom>
            <a:avLst/>
            <a:gdLst>
              <a:gd name="connsiteX0" fmla="*/ 0 w 1481021"/>
              <a:gd name="connsiteY0" fmla="*/ 123421 h 740510"/>
              <a:gd name="connsiteX1" fmla="*/ 123421 w 1481021"/>
              <a:gd name="connsiteY1" fmla="*/ 0 h 740510"/>
              <a:gd name="connsiteX2" fmla="*/ 1357600 w 1481021"/>
              <a:gd name="connsiteY2" fmla="*/ 0 h 740510"/>
              <a:gd name="connsiteX3" fmla="*/ 1481021 w 1481021"/>
              <a:gd name="connsiteY3" fmla="*/ 123421 h 740510"/>
              <a:gd name="connsiteX4" fmla="*/ 1481021 w 1481021"/>
              <a:gd name="connsiteY4" fmla="*/ 617089 h 740510"/>
              <a:gd name="connsiteX5" fmla="*/ 1357600 w 1481021"/>
              <a:gd name="connsiteY5" fmla="*/ 740510 h 740510"/>
              <a:gd name="connsiteX6" fmla="*/ 123421 w 1481021"/>
              <a:gd name="connsiteY6" fmla="*/ 740510 h 740510"/>
              <a:gd name="connsiteX7" fmla="*/ 0 w 1481021"/>
              <a:gd name="connsiteY7" fmla="*/ 617089 h 740510"/>
              <a:gd name="connsiteX8" fmla="*/ 0 w 1481021"/>
              <a:gd name="connsiteY8" fmla="*/ 123421 h 74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1021" h="740510">
                <a:moveTo>
                  <a:pt x="0" y="123421"/>
                </a:moveTo>
                <a:cubicBezTo>
                  <a:pt x="0" y="55257"/>
                  <a:pt x="55257" y="0"/>
                  <a:pt x="123421" y="0"/>
                </a:cubicBezTo>
                <a:lnTo>
                  <a:pt x="1357600" y="0"/>
                </a:lnTo>
                <a:cubicBezTo>
                  <a:pt x="1425764" y="0"/>
                  <a:pt x="1481021" y="55257"/>
                  <a:pt x="1481021" y="123421"/>
                </a:cubicBezTo>
                <a:lnTo>
                  <a:pt x="1481021" y="617089"/>
                </a:lnTo>
                <a:cubicBezTo>
                  <a:pt x="1481021" y="685253"/>
                  <a:pt x="1425764" y="740510"/>
                  <a:pt x="1357600" y="740510"/>
                </a:cubicBezTo>
                <a:lnTo>
                  <a:pt x="123421" y="740510"/>
                </a:lnTo>
                <a:cubicBezTo>
                  <a:pt x="55257" y="740510"/>
                  <a:pt x="0" y="685253"/>
                  <a:pt x="0" y="617089"/>
                </a:cubicBezTo>
                <a:lnTo>
                  <a:pt x="0" y="123421"/>
                </a:lnTo>
                <a:close/>
              </a:path>
            </a:pathLst>
          </a:cu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97109" tIns="97109" rIns="97109" bIns="97109" numCol="1" spcCol="1270" anchor="ctr" anchorCtr="0">
            <a:noAutofit/>
          </a:bodyPr>
          <a:lstStyle/>
          <a:p>
            <a:pPr lvl="0" algn="ctr" defTabSz="711200" rtl="1">
              <a:lnSpc>
                <a:spcPct val="90000"/>
              </a:lnSpc>
              <a:spcBef>
                <a:spcPct val="0"/>
              </a:spcBef>
              <a:spcAft>
                <a:spcPct val="35000"/>
              </a:spcAft>
            </a:pPr>
            <a:r>
              <a:rPr lang="ar-EG" sz="1600" b="1" kern="1200" smtClean="0"/>
              <a:t>إدارة المشاعر </a:t>
            </a:r>
            <a:endParaRPr lang="ar-EG" sz="1600" kern="1200" dirty="0"/>
          </a:p>
        </p:txBody>
      </p:sp>
    </p:spTree>
    <p:extLst>
      <p:ext uri="{BB962C8B-B14F-4D97-AF65-F5344CB8AC3E}">
        <p14:creationId xmlns:p14="http://schemas.microsoft.com/office/powerpoint/2010/main" xmlns="" val="3653708921"/>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1)">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heel(1)">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heel(1)">
                                      <p:cBhvr>
                                        <p:cTn id="4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5652120" y="116633"/>
            <a:ext cx="3456384" cy="715963"/>
          </a:xfrm>
          <a:prstGeom prst="rect">
            <a:avLst/>
          </a:prstGeom>
        </p:spPr>
        <p:style>
          <a:lnRef idx="2">
            <a:schemeClr val="accent2"/>
          </a:lnRef>
          <a:fillRef idx="1">
            <a:schemeClr val="lt1"/>
          </a:fillRef>
          <a:effectRef idx="0">
            <a:schemeClr val="accent2"/>
          </a:effectRef>
          <a:fontRef idx="minor">
            <a:schemeClr val="dk1"/>
          </a:fontRef>
        </p:style>
        <p:txBody>
          <a:bodyPr vert="horz" lIns="91430" tIns="45715" rIns="91430" bIns="45715" rtlCol="0" anchor="ctr">
            <a:normAutofit fontScale="92500" lnSpcReduction="10000"/>
          </a:bodyPr>
          <a:lstStyle>
            <a:lvl1pPr algn="ctr" defTabSz="1007943" rtl="0" eaLnBrk="1" latinLnBrk="0" hangingPunct="1">
              <a:spcBef>
                <a:spcPct val="0"/>
              </a:spcBef>
              <a:buNone/>
              <a:defRPr sz="4900" kern="1200">
                <a:solidFill>
                  <a:schemeClr val="tx1"/>
                </a:solidFill>
                <a:latin typeface="+mj-lt"/>
                <a:ea typeface="+mj-ea"/>
                <a:cs typeface="+mj-cs"/>
              </a:defRPr>
            </a:lvl1pPr>
          </a:lstStyle>
          <a:p>
            <a:r>
              <a:rPr lang="ar-EG" b="1" dirty="0">
                <a:solidFill>
                  <a:schemeClr val="accent2">
                    <a:lumMod val="50000"/>
                  </a:schemeClr>
                </a:solidFill>
              </a:rPr>
              <a:t>مقدمة </a:t>
            </a:r>
            <a:endParaRPr lang="en-US" b="1" dirty="0">
              <a:solidFill>
                <a:schemeClr val="accent2">
                  <a:lumMod val="50000"/>
                </a:schemeClr>
              </a:solidFill>
            </a:endParaRPr>
          </a:p>
        </p:txBody>
      </p:sp>
      <p:sp>
        <p:nvSpPr>
          <p:cNvPr id="2" name="Folded Corner 1"/>
          <p:cNvSpPr/>
          <p:nvPr/>
        </p:nvSpPr>
        <p:spPr>
          <a:xfrm>
            <a:off x="323528" y="1772816"/>
            <a:ext cx="8640960" cy="3600400"/>
          </a:xfrm>
          <a:prstGeom prst="foldedCorner">
            <a:avLst/>
          </a:prstGeom>
        </p:spPr>
        <p:style>
          <a:lnRef idx="3">
            <a:schemeClr val="lt1"/>
          </a:lnRef>
          <a:fillRef idx="1">
            <a:schemeClr val="accent6"/>
          </a:fillRef>
          <a:effectRef idx="1">
            <a:schemeClr val="accent6"/>
          </a:effectRef>
          <a:fontRef idx="minor">
            <a:schemeClr val="lt1"/>
          </a:fontRef>
        </p:style>
        <p:txBody>
          <a:bodyPr rtlCol="1" anchor="ctr"/>
          <a:lstStyle/>
          <a:p>
            <a:pPr algn="justLow" rtl="1"/>
            <a:r>
              <a:rPr lang="ar-SA" sz="2400" b="1" dirty="0">
                <a:latin typeface="Algerian" panose="04020705040A02060702" pitchFamily="82" charset="0"/>
              </a:rPr>
              <a:t/>
            </a:r>
            <a:br>
              <a:rPr lang="ar-SA" sz="2400" b="1" dirty="0">
                <a:latin typeface="Algerian" panose="04020705040A02060702" pitchFamily="82" charset="0"/>
              </a:rPr>
            </a:br>
            <a:r>
              <a:rPr lang="ar-SA" sz="2400" b="1" dirty="0">
                <a:latin typeface="Algerian" panose="04020705040A02060702" pitchFamily="82" charset="0"/>
              </a:rPr>
              <a:t>التميز.. مطلب تبحث عنه النفوس، وتسعى وراءه العقول، وتهوى إليه الأفئدة.. لا يكاد يوجد إنسان على ظهر الأرض إلا وهو يبحث عن التميز والتفرد المطلق والشعور بالتفوق على الآخرين.</a:t>
            </a:r>
            <a:endParaRPr lang="en-US" sz="2400" b="1" dirty="0">
              <a:latin typeface="Algerian" panose="04020705040A02060702" pitchFamily="82" charset="0"/>
            </a:endParaRPr>
          </a:p>
          <a:p>
            <a:pPr algn="justLow" rtl="1"/>
            <a:r>
              <a:rPr lang="ar-SA" sz="2400" b="1" dirty="0">
                <a:latin typeface="Algerian" panose="04020705040A02060702" pitchFamily="82" charset="0"/>
              </a:rPr>
              <a:t> </a:t>
            </a:r>
            <a:endParaRPr lang="en-US" sz="2400" b="1" dirty="0">
              <a:latin typeface="Algerian" panose="04020705040A02060702" pitchFamily="82" charset="0"/>
            </a:endParaRPr>
          </a:p>
          <a:p>
            <a:pPr algn="justLow" rtl="1"/>
            <a:r>
              <a:rPr lang="ar-SA" sz="2400" b="1" dirty="0">
                <a:latin typeface="Algerian" panose="04020705040A02060702" pitchFamily="82" charset="0"/>
              </a:rPr>
              <a:t>ولا شك أن هذا الشعور وهذا المطلب مطلب مشروع، ومن حق كل إنسان أن يكون كذلك، بل من حقه أن يسعى للوصول إلى مطلبه، ما دام القصد مشروعا والوسيلة مشروعة، أما إذا اختل القصد وفسدت النية والوسيلة فقد انتفت المشروعية، ودخل صاحبها في متاهة مضلة ستتلوها متاهات ومتاهات وهلم جرا .</a:t>
            </a:r>
            <a:endParaRPr lang="en-US" sz="2400" b="1" dirty="0">
              <a:latin typeface="Algerian" panose="04020705040A02060702" pitchFamily="82" charset="0"/>
            </a:endParaRPr>
          </a:p>
          <a:p>
            <a:pPr algn="justLow"/>
            <a:endParaRPr lang="ar-EG" sz="2400" b="1" dirty="0">
              <a:latin typeface="Algerian" panose="04020705040A02060702" pitchFamily="82" charset="0"/>
            </a:endParaRPr>
          </a:p>
        </p:txBody>
      </p:sp>
    </p:spTree>
    <p:extLst>
      <p:ext uri="{BB962C8B-B14F-4D97-AF65-F5344CB8AC3E}">
        <p14:creationId xmlns:p14="http://schemas.microsoft.com/office/powerpoint/2010/main" xmlns="" val="115461199"/>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4932040" y="116633"/>
            <a:ext cx="4176464" cy="715963"/>
          </a:xfrm>
          <a:prstGeom prst="rect">
            <a:avLst/>
          </a:prstGeom>
        </p:spPr>
        <p:style>
          <a:lnRef idx="2">
            <a:schemeClr val="accent2"/>
          </a:lnRef>
          <a:fillRef idx="1">
            <a:schemeClr val="lt1"/>
          </a:fillRef>
          <a:effectRef idx="0">
            <a:schemeClr val="accent2"/>
          </a:effectRef>
          <a:fontRef idx="minor">
            <a:schemeClr val="dk1"/>
          </a:fontRef>
        </p:style>
        <p:txBody>
          <a:bodyPr vert="horz" lIns="91430" tIns="45715" rIns="91430" bIns="45715" rtlCol="0" anchor="ctr">
            <a:normAutofit fontScale="62500" lnSpcReduction="20000"/>
          </a:bodyPr>
          <a:lstStyle>
            <a:lvl1pPr algn="ctr" defTabSz="1007943" rtl="0" eaLnBrk="1" latinLnBrk="0" hangingPunct="1">
              <a:spcBef>
                <a:spcPct val="0"/>
              </a:spcBef>
              <a:buNone/>
              <a:defRPr sz="4900" kern="1200">
                <a:solidFill>
                  <a:schemeClr val="tx1"/>
                </a:solidFill>
                <a:latin typeface="+mj-lt"/>
                <a:ea typeface="+mj-ea"/>
                <a:cs typeface="+mj-cs"/>
              </a:defRPr>
            </a:lvl1pPr>
          </a:lstStyle>
          <a:p>
            <a:r>
              <a:rPr lang="ar-EG" b="1" dirty="0">
                <a:solidFill>
                  <a:schemeClr val="accent2">
                    <a:lumMod val="50000"/>
                  </a:schemeClr>
                </a:solidFill>
              </a:rPr>
              <a:t>الهدف العام للبرنامج التدريبي </a:t>
            </a:r>
            <a:endParaRPr lang="en-US" b="1" dirty="0">
              <a:solidFill>
                <a:schemeClr val="accent2">
                  <a:lumMod val="50000"/>
                </a:schemeClr>
              </a:solidFill>
            </a:endParaRPr>
          </a:p>
        </p:txBody>
      </p:sp>
      <p:sp>
        <p:nvSpPr>
          <p:cNvPr id="2" name="Folded Corner 1"/>
          <p:cNvSpPr/>
          <p:nvPr/>
        </p:nvSpPr>
        <p:spPr>
          <a:xfrm>
            <a:off x="2267744" y="1772816"/>
            <a:ext cx="6696744" cy="1152128"/>
          </a:xfrm>
          <a:prstGeom prst="foldedCorner">
            <a:avLst/>
          </a:prstGeom>
        </p:spPr>
        <p:style>
          <a:lnRef idx="3">
            <a:schemeClr val="lt1"/>
          </a:lnRef>
          <a:fillRef idx="1">
            <a:schemeClr val="accent6"/>
          </a:fillRef>
          <a:effectRef idx="1">
            <a:schemeClr val="accent6"/>
          </a:effectRef>
          <a:fontRef idx="minor">
            <a:schemeClr val="lt1"/>
          </a:fontRef>
        </p:style>
        <p:txBody>
          <a:bodyPr rtlCol="1" anchor="ctr"/>
          <a:lstStyle/>
          <a:p>
            <a:pPr algn="justLow" rtl="1"/>
            <a:r>
              <a:rPr lang="ar-SA" sz="2400" b="1" dirty="0">
                <a:latin typeface="Algerian" panose="04020705040A02060702" pitchFamily="82" charset="0"/>
              </a:rPr>
              <a:t>تزويد المتدربين بالمعلومات والمهارات المطلوبة للتميز فى الحياة </a:t>
            </a:r>
            <a:endParaRPr lang="ar-EG" sz="2400" b="1" dirty="0">
              <a:latin typeface="Algerian" panose="04020705040A02060702" pitchFamily="82" charset="0"/>
            </a:endParaRPr>
          </a:p>
        </p:txBody>
      </p:sp>
      <p:pic>
        <p:nvPicPr>
          <p:cNvPr id="3" name="Picture 2"/>
          <p:cNvPicPr>
            <a:picLocks noChangeAspect="1"/>
          </p:cNvPicPr>
          <p:nvPr/>
        </p:nvPicPr>
        <p:blipFill>
          <a:blip r:embed="rId3" cstate="print"/>
          <a:stretch>
            <a:fillRect/>
          </a:stretch>
        </p:blipFill>
        <p:spPr>
          <a:xfrm>
            <a:off x="0" y="3068960"/>
            <a:ext cx="4762500" cy="2409081"/>
          </a:xfrm>
          <a:prstGeom prst="rect">
            <a:avLst/>
          </a:prstGeom>
        </p:spPr>
      </p:pic>
    </p:spTree>
    <p:extLst>
      <p:ext uri="{BB962C8B-B14F-4D97-AF65-F5344CB8AC3E}">
        <p14:creationId xmlns:p14="http://schemas.microsoft.com/office/powerpoint/2010/main" xmlns="" val="1098331008"/>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4932040" y="116633"/>
            <a:ext cx="4176464" cy="715963"/>
          </a:xfrm>
          <a:prstGeom prst="rect">
            <a:avLst/>
          </a:prstGeom>
        </p:spPr>
        <p:style>
          <a:lnRef idx="2">
            <a:schemeClr val="accent2"/>
          </a:lnRef>
          <a:fillRef idx="1">
            <a:schemeClr val="lt1"/>
          </a:fillRef>
          <a:effectRef idx="0">
            <a:schemeClr val="accent2"/>
          </a:effectRef>
          <a:fontRef idx="minor">
            <a:schemeClr val="dk1"/>
          </a:fontRef>
        </p:style>
        <p:txBody>
          <a:bodyPr vert="horz" lIns="91430" tIns="45715" rIns="91430" bIns="45715" rtlCol="0" anchor="ctr">
            <a:normAutofit fontScale="55000" lnSpcReduction="20000"/>
          </a:bodyPr>
          <a:lstStyle>
            <a:lvl1pPr algn="ctr" defTabSz="1007943" rtl="0" eaLnBrk="1" latinLnBrk="0" hangingPunct="1">
              <a:spcBef>
                <a:spcPct val="0"/>
              </a:spcBef>
              <a:buNone/>
              <a:defRPr sz="4900" kern="1200">
                <a:solidFill>
                  <a:schemeClr val="tx1"/>
                </a:solidFill>
                <a:latin typeface="+mj-lt"/>
                <a:ea typeface="+mj-ea"/>
                <a:cs typeface="+mj-cs"/>
              </a:defRPr>
            </a:lvl1pPr>
          </a:lstStyle>
          <a:p>
            <a:r>
              <a:rPr lang="ar-EG" b="1" dirty="0">
                <a:solidFill>
                  <a:schemeClr val="accent2">
                    <a:lumMod val="50000"/>
                  </a:schemeClr>
                </a:solidFill>
              </a:rPr>
              <a:t>الاهداف التفصلية للبرنامج التدريبي </a:t>
            </a:r>
            <a:endParaRPr lang="en-US" b="1" dirty="0">
              <a:solidFill>
                <a:schemeClr val="accent2">
                  <a:lumMod val="50000"/>
                </a:schemeClr>
              </a:solidFill>
            </a:endParaRPr>
          </a:p>
        </p:txBody>
      </p:sp>
      <p:sp>
        <p:nvSpPr>
          <p:cNvPr id="2" name="Folded Corner 1"/>
          <p:cNvSpPr/>
          <p:nvPr/>
        </p:nvSpPr>
        <p:spPr>
          <a:xfrm>
            <a:off x="899592" y="1772816"/>
            <a:ext cx="8064896" cy="3528392"/>
          </a:xfrm>
          <a:prstGeom prst="foldedCorner">
            <a:avLst/>
          </a:prstGeom>
        </p:spPr>
        <p:style>
          <a:lnRef idx="3">
            <a:schemeClr val="lt1"/>
          </a:lnRef>
          <a:fillRef idx="1">
            <a:schemeClr val="accent6"/>
          </a:fillRef>
          <a:effectRef idx="1">
            <a:schemeClr val="accent6"/>
          </a:effectRef>
          <a:fontRef idx="minor">
            <a:schemeClr val="lt1"/>
          </a:fontRef>
        </p:style>
        <p:txBody>
          <a:bodyPr rtlCol="1" anchor="ctr"/>
          <a:lstStyle/>
          <a:p>
            <a:pPr marL="342900" indent="-342900" algn="justLow" rtl="1">
              <a:buFont typeface="Wingdings" panose="05000000000000000000" pitchFamily="2" charset="2"/>
              <a:buChar char="ü"/>
            </a:pPr>
            <a:r>
              <a:rPr lang="ar-SA" sz="2400" b="1" dirty="0" smtClean="0">
                <a:latin typeface="Algerian" panose="04020705040A02060702" pitchFamily="82" charset="0"/>
              </a:rPr>
              <a:t>تعريف </a:t>
            </a:r>
            <a:r>
              <a:rPr lang="ar-SA" sz="2400" b="1" dirty="0">
                <a:latin typeface="Algerian" panose="04020705040A02060702" pitchFamily="82" charset="0"/>
              </a:rPr>
              <a:t>المتدربين بمفهم الذات .</a:t>
            </a:r>
          </a:p>
          <a:p>
            <a:pPr marL="342900" indent="-342900" algn="justLow" rtl="1">
              <a:buFont typeface="Wingdings" panose="05000000000000000000" pitchFamily="2" charset="2"/>
              <a:buChar char="ü"/>
            </a:pPr>
            <a:r>
              <a:rPr lang="ar-SA" sz="2400" b="1" dirty="0" smtClean="0">
                <a:latin typeface="Algerian" panose="04020705040A02060702" pitchFamily="82" charset="0"/>
              </a:rPr>
              <a:t>إكساب </a:t>
            </a:r>
            <a:r>
              <a:rPr lang="ar-SA" sz="2400" b="1" dirty="0">
                <a:latin typeface="Algerian" panose="04020705040A02060702" pitchFamily="82" charset="0"/>
              </a:rPr>
              <a:t>المتدربين مهارات بناء الذات وتحقيق الثقة بالنفس .</a:t>
            </a:r>
          </a:p>
          <a:p>
            <a:pPr marL="342900" indent="-342900" algn="justLow" rtl="1">
              <a:buFont typeface="Wingdings" panose="05000000000000000000" pitchFamily="2" charset="2"/>
              <a:buChar char="ü"/>
            </a:pPr>
            <a:r>
              <a:rPr lang="ar-SA" sz="2400" b="1" dirty="0" smtClean="0">
                <a:latin typeface="Algerian" panose="04020705040A02060702" pitchFamily="82" charset="0"/>
              </a:rPr>
              <a:t>تعريف </a:t>
            </a:r>
            <a:r>
              <a:rPr lang="ar-SA" sz="2400" b="1" dirty="0">
                <a:latin typeface="Algerian" panose="04020705040A02060702" pitchFamily="82" charset="0"/>
              </a:rPr>
              <a:t>المتدربين بأهمية تحديد الاهداف والتدرب عليها عملياً من </a:t>
            </a:r>
            <a:r>
              <a:rPr lang="ar-SA" sz="2400" b="1" dirty="0" smtClean="0">
                <a:latin typeface="Algerian" panose="04020705040A02060702" pitchFamily="82" charset="0"/>
              </a:rPr>
              <a:t>خلال</a:t>
            </a:r>
            <a:r>
              <a:rPr lang="ar-EG" sz="2400" b="1" dirty="0" smtClean="0">
                <a:latin typeface="Algerian" panose="04020705040A02060702" pitchFamily="82" charset="0"/>
              </a:rPr>
              <a:t> </a:t>
            </a:r>
            <a:r>
              <a:rPr lang="ar-SA" sz="2400" b="1" dirty="0" smtClean="0">
                <a:latin typeface="Algerian" panose="04020705040A02060702" pitchFamily="82" charset="0"/>
              </a:rPr>
              <a:t>ورش </a:t>
            </a:r>
            <a:r>
              <a:rPr lang="ar-SA" sz="2400" b="1" dirty="0">
                <a:latin typeface="Algerian" panose="04020705040A02060702" pitchFamily="82" charset="0"/>
              </a:rPr>
              <a:t>العمل .</a:t>
            </a:r>
          </a:p>
          <a:p>
            <a:pPr marL="342900" indent="-342900" algn="justLow" rtl="1">
              <a:buFont typeface="Wingdings" panose="05000000000000000000" pitchFamily="2" charset="2"/>
              <a:buChar char="ü"/>
            </a:pPr>
            <a:r>
              <a:rPr lang="ar-SA" sz="2400" b="1" dirty="0" smtClean="0">
                <a:latin typeface="Algerian" panose="04020705040A02060702" pitchFamily="82" charset="0"/>
              </a:rPr>
              <a:t>تطوير </a:t>
            </a:r>
            <a:r>
              <a:rPr lang="ar-SA" sz="2400" b="1" dirty="0">
                <a:latin typeface="Algerian" panose="04020705040A02060702" pitchFamily="82" charset="0"/>
              </a:rPr>
              <a:t>أدا المدربين من خلال اكسابهم مهارات اتخاذ القرار .</a:t>
            </a:r>
          </a:p>
          <a:p>
            <a:pPr marL="342900" indent="-342900" algn="justLow" rtl="1">
              <a:buFont typeface="Wingdings" panose="05000000000000000000" pitchFamily="2" charset="2"/>
              <a:buChar char="ü"/>
            </a:pPr>
            <a:r>
              <a:rPr lang="ar-SA" sz="2400" b="1" dirty="0" smtClean="0">
                <a:latin typeface="Algerian" panose="04020705040A02060702" pitchFamily="82" charset="0"/>
              </a:rPr>
              <a:t>إكساب </a:t>
            </a:r>
            <a:r>
              <a:rPr lang="ar-SA" sz="2400" b="1" dirty="0">
                <a:latin typeface="Algerian" panose="04020705040A02060702" pitchFamily="82" charset="0"/>
              </a:rPr>
              <a:t>المتدربين القدرة على التحكم فى الانفعالات وادارة المشاعر .</a:t>
            </a:r>
          </a:p>
          <a:p>
            <a:pPr marL="342900" indent="-342900" algn="justLow" rtl="1">
              <a:buFont typeface="Wingdings" panose="05000000000000000000" pitchFamily="2" charset="2"/>
              <a:buChar char="ü"/>
            </a:pPr>
            <a:r>
              <a:rPr lang="ar-SA" sz="2400" b="1" dirty="0" smtClean="0">
                <a:latin typeface="Algerian" panose="04020705040A02060702" pitchFamily="82" charset="0"/>
              </a:rPr>
              <a:t>رفع </a:t>
            </a:r>
            <a:r>
              <a:rPr lang="ar-SA" sz="2400" b="1" dirty="0">
                <a:latin typeface="Algerian" panose="04020705040A02060702" pitchFamily="82" charset="0"/>
              </a:rPr>
              <a:t>إداء المتدربين من خلال قدرتهم على التفكير الايجابى .</a:t>
            </a:r>
          </a:p>
          <a:p>
            <a:pPr marL="342900" indent="-342900" algn="justLow" rtl="1">
              <a:buFont typeface="Wingdings" panose="05000000000000000000" pitchFamily="2" charset="2"/>
              <a:buChar char="ü"/>
            </a:pPr>
            <a:r>
              <a:rPr lang="ar-SA" sz="2400" b="1" dirty="0" smtClean="0">
                <a:latin typeface="Algerian" panose="04020705040A02060702" pitchFamily="82" charset="0"/>
              </a:rPr>
              <a:t>تزويد </a:t>
            </a:r>
            <a:r>
              <a:rPr lang="ar-SA" sz="2400" b="1" dirty="0">
                <a:latin typeface="Algerian" panose="04020705040A02060702" pitchFamily="82" charset="0"/>
              </a:rPr>
              <a:t>المتدربين بمهارات إدارة الوقت لانه الطريق الى التميز .</a:t>
            </a:r>
          </a:p>
        </p:txBody>
      </p:sp>
      <p:pic>
        <p:nvPicPr>
          <p:cNvPr id="3" name="Picture 2"/>
          <p:cNvPicPr>
            <a:picLocks noChangeAspect="1"/>
          </p:cNvPicPr>
          <p:nvPr/>
        </p:nvPicPr>
        <p:blipFill>
          <a:blip r:embed="rId3" cstate="print"/>
          <a:stretch>
            <a:fillRect/>
          </a:stretch>
        </p:blipFill>
        <p:spPr>
          <a:xfrm>
            <a:off x="0" y="4437112"/>
            <a:ext cx="2057807" cy="1040929"/>
          </a:xfrm>
          <a:prstGeom prst="rect">
            <a:avLst/>
          </a:prstGeom>
        </p:spPr>
      </p:pic>
    </p:spTree>
    <p:extLst>
      <p:ext uri="{BB962C8B-B14F-4D97-AF65-F5344CB8AC3E}">
        <p14:creationId xmlns:p14="http://schemas.microsoft.com/office/powerpoint/2010/main" xmlns="" val="83831307"/>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4"/>
          <p:cNvSpPr/>
          <p:nvPr/>
        </p:nvSpPr>
        <p:spPr>
          <a:xfrm>
            <a:off x="2287488" y="304800"/>
            <a:ext cx="4876800" cy="1380530"/>
          </a:xfrm>
          <a:prstGeom prst="rect">
            <a:avLst/>
          </a:prstGeom>
          <a:noFill/>
        </p:spPr>
        <p:txBody>
          <a:bodyPr wrap="none" lIns="91430" tIns="45715" rIns="91430" bIns="45715">
            <a:prstTxWarp prst="textWave1">
              <a:avLst>
                <a:gd name="adj1" fmla="val 6386"/>
                <a:gd name="adj2" fmla="val 0"/>
              </a:avLst>
            </a:prstTxWarp>
            <a:spAutoFit/>
          </a:bodyPr>
          <a:lstStyle/>
          <a:p>
            <a:pPr algn="ctr">
              <a:defRPr/>
            </a:pPr>
            <a:r>
              <a:rPr lang="ar-EG" sz="4800" b="1" dirty="0">
                <a:solidFill>
                  <a:schemeClr val="bg2">
                    <a:lumMod val="50000"/>
                  </a:schemeClr>
                </a:solidFill>
                <a:latin typeface="+mj-lt"/>
                <a:ea typeface="+mj-ea"/>
                <a:cs typeface="+mj-cs"/>
              </a:rPr>
              <a:t>لنبدأ البرنامج</a:t>
            </a:r>
            <a:endParaRPr lang="en-US" sz="4800" b="1" dirty="0">
              <a:solidFill>
                <a:schemeClr val="bg2">
                  <a:lumMod val="50000"/>
                </a:schemeClr>
              </a:solidFill>
              <a:latin typeface="+mj-lt"/>
              <a:ea typeface="+mj-ea"/>
              <a:cs typeface="+mj-cs"/>
            </a:endParaRPr>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0" y="1888976"/>
            <a:ext cx="5184576" cy="38656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30044234"/>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0 0  L 0 -0.33302  E" pathEditMode="relative" ptsTypes="">
                                      <p:cBhvr>
                                        <p:cTn id="6" dur="5000" fill="hold"/>
                                        <p:tgtEl>
                                          <p:spTgt spid="2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234638274"/>
              </p:ext>
            </p:extLst>
          </p:nvPr>
        </p:nvGraphicFramePr>
        <p:xfrm>
          <a:off x="1907704" y="148478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ardrop 4"/>
          <p:cNvSpPr/>
          <p:nvPr/>
        </p:nvSpPr>
        <p:spPr>
          <a:xfrm>
            <a:off x="395536" y="404664"/>
            <a:ext cx="1800200" cy="1368152"/>
          </a:xfrm>
          <a:prstGeom prst="teardrop">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3200" b="1" dirty="0" smtClean="0">
                <a:solidFill>
                  <a:srgbClr val="C00000"/>
                </a:solidFill>
                <a:latin typeface="Wide Latin" panose="020A0A07050505020404" pitchFamily="18" charset="0"/>
              </a:rPr>
              <a:t>اولاً</a:t>
            </a:r>
            <a:endParaRPr lang="ar-EG" sz="3200" b="1" dirty="0">
              <a:solidFill>
                <a:srgbClr val="C00000"/>
              </a:solidFill>
              <a:latin typeface="Wide Latin" panose="020A0A07050505020404" pitchFamily="18" charset="0"/>
            </a:endParaRPr>
          </a:p>
        </p:txBody>
      </p:sp>
    </p:spTree>
    <p:extLst>
      <p:ext uri="{BB962C8B-B14F-4D97-AF65-F5344CB8AC3E}">
        <p14:creationId xmlns:p14="http://schemas.microsoft.com/office/powerpoint/2010/main" xmlns="" val="3548411687"/>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3303761089"/>
              </p:ext>
            </p:extLst>
          </p:nvPr>
        </p:nvGraphicFramePr>
        <p:xfrm>
          <a:off x="179512" y="764704"/>
          <a:ext cx="8784976"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002337190"/>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4462512" y="152636"/>
            <a:ext cx="4320480" cy="1296144"/>
          </a:xfrm>
          <a:prstGeom prst="flowChartMultidocument">
            <a:avLst/>
          </a:prstGeom>
          <a:ln/>
        </p:spPr>
        <p:style>
          <a:lnRef idx="2">
            <a:schemeClr val="accent1"/>
          </a:lnRef>
          <a:fillRef idx="1">
            <a:schemeClr val="lt1"/>
          </a:fillRef>
          <a:effectRef idx="0">
            <a:schemeClr val="accent1"/>
          </a:effectRef>
          <a:fontRef idx="minor">
            <a:schemeClr val="dk1"/>
          </a:fontRef>
        </p:style>
        <p:txBody>
          <a:bodyPr rtlCol="1" anchor="ctr"/>
          <a:lstStyle/>
          <a:p>
            <a:pPr algn="ctr" rtl="1"/>
            <a:r>
              <a:rPr lang="ar-EG" sz="3200" dirty="0">
                <a:solidFill>
                  <a:srgbClr val="C00000"/>
                </a:solidFill>
              </a:rPr>
              <a:t>الذات من ناحية فلسفية</a:t>
            </a:r>
          </a:p>
        </p:txBody>
      </p:sp>
      <p:sp>
        <p:nvSpPr>
          <p:cNvPr id="14" name="Rectangle 13"/>
          <p:cNvSpPr/>
          <p:nvPr/>
        </p:nvSpPr>
        <p:spPr>
          <a:xfrm>
            <a:off x="467544" y="1681305"/>
            <a:ext cx="8496944" cy="936104"/>
          </a:xfrm>
          <a:prstGeom prst="rect">
            <a:avLst/>
          </a:prstGeom>
          <a:solidFill>
            <a:schemeClr val="bg1"/>
          </a:solidFill>
          <a:ln>
            <a:solidFill>
              <a:srgbClr val="00B0F0"/>
            </a:solidFill>
          </a:ln>
        </p:spPr>
        <p:style>
          <a:lnRef idx="2">
            <a:schemeClr val="accent2"/>
          </a:lnRef>
          <a:fillRef idx="1">
            <a:schemeClr val="lt1"/>
          </a:fillRef>
          <a:effectRef idx="0">
            <a:schemeClr val="accent2"/>
          </a:effectRef>
          <a:fontRef idx="minor">
            <a:schemeClr val="dk1"/>
          </a:fontRef>
        </p:style>
        <p:txBody>
          <a:bodyPr rtlCol="1" anchor="ctr"/>
          <a:lstStyle/>
          <a:p>
            <a:pPr algn="justLow" rtl="1"/>
            <a:r>
              <a:rPr lang="ar-EG" sz="2400" b="1" dirty="0">
                <a:solidFill>
                  <a:srgbClr val="002060"/>
                </a:solidFill>
              </a:rPr>
              <a:t>الشيء أو مجمل الصفات التي تميز شخص عن الآخرين. ومن هنا تم </a:t>
            </a:r>
            <a:r>
              <a:rPr lang="ar-EG" sz="2400" b="1" dirty="0" smtClean="0">
                <a:solidFill>
                  <a:srgbClr val="002060"/>
                </a:solidFill>
              </a:rPr>
              <a:t>طرح العديد </a:t>
            </a:r>
            <a:r>
              <a:rPr lang="ar-EG" sz="2400" b="1" dirty="0">
                <a:solidFill>
                  <a:srgbClr val="002060"/>
                </a:solidFill>
              </a:rPr>
              <a:t>من الطرق للنظر إلى الذات ومنها:</a:t>
            </a:r>
          </a:p>
        </p:txBody>
      </p:sp>
      <p:sp>
        <p:nvSpPr>
          <p:cNvPr id="7" name="Rounded Rectangle 6"/>
          <p:cNvSpPr/>
          <p:nvPr/>
        </p:nvSpPr>
        <p:spPr>
          <a:xfrm>
            <a:off x="355228" y="3501008"/>
            <a:ext cx="4860032" cy="720080"/>
          </a:xfrm>
          <a:prstGeom prst="roundRect">
            <a:avLst/>
          </a:prstGeom>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a:t>الذات هي منبع الوعي</a:t>
            </a:r>
          </a:p>
        </p:txBody>
      </p:sp>
      <p:sp>
        <p:nvSpPr>
          <p:cNvPr id="10" name="Rounded Rectangle 9"/>
          <p:cNvSpPr/>
          <p:nvPr/>
        </p:nvSpPr>
        <p:spPr>
          <a:xfrm>
            <a:off x="346695" y="4365105"/>
            <a:ext cx="4873377" cy="775586"/>
          </a:xfrm>
          <a:prstGeom prst="roundRect">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dirty="0"/>
              <a:t>الذات هي العامل المسؤول عن الأفكار </a:t>
            </a:r>
          </a:p>
        </p:txBody>
      </p:sp>
      <p:sp>
        <p:nvSpPr>
          <p:cNvPr id="11" name="Rounded Rectangle 10"/>
          <p:cNvSpPr/>
          <p:nvPr/>
        </p:nvSpPr>
        <p:spPr>
          <a:xfrm>
            <a:off x="355228" y="5284708"/>
            <a:ext cx="4860032" cy="775586"/>
          </a:xfrm>
          <a:prstGeom prst="roundRect">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a:t>الذات هي الشيء الذي يتخطى الزمن</a:t>
            </a:r>
          </a:p>
        </p:txBody>
      </p:sp>
      <p:cxnSp>
        <p:nvCxnSpPr>
          <p:cNvPr id="6" name="Straight Connector 5"/>
          <p:cNvCxnSpPr/>
          <p:nvPr/>
        </p:nvCxnSpPr>
        <p:spPr>
          <a:xfrm>
            <a:off x="7236296" y="2617409"/>
            <a:ext cx="0" cy="3043839"/>
          </a:xfrm>
          <a:prstGeom prst="line">
            <a:avLst/>
          </a:prstGeom>
        </p:spPr>
        <p:style>
          <a:lnRef idx="2">
            <a:schemeClr val="accent5"/>
          </a:lnRef>
          <a:fillRef idx="0">
            <a:schemeClr val="accent5"/>
          </a:fillRef>
          <a:effectRef idx="1">
            <a:schemeClr val="accent5"/>
          </a:effectRef>
          <a:fontRef idx="minor">
            <a:schemeClr val="tx1"/>
          </a:fontRef>
        </p:style>
      </p:cxnSp>
      <p:cxnSp>
        <p:nvCxnSpPr>
          <p:cNvPr id="9" name="Straight Arrow Connector 8"/>
          <p:cNvCxnSpPr>
            <a:endCxn id="7" idx="3"/>
          </p:cNvCxnSpPr>
          <p:nvPr/>
        </p:nvCxnSpPr>
        <p:spPr>
          <a:xfrm flipH="1">
            <a:off x="5215260" y="3861048"/>
            <a:ext cx="2021036"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5" name="Straight Arrow Connector 14"/>
          <p:cNvCxnSpPr/>
          <p:nvPr/>
        </p:nvCxnSpPr>
        <p:spPr>
          <a:xfrm flipH="1">
            <a:off x="5220072" y="4797152"/>
            <a:ext cx="2021036"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6" name="Straight Arrow Connector 15"/>
          <p:cNvCxnSpPr/>
          <p:nvPr/>
        </p:nvCxnSpPr>
        <p:spPr>
          <a:xfrm flipH="1">
            <a:off x="5224884" y="5661248"/>
            <a:ext cx="2021036"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xmlns="" val="3784196302"/>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7" grpId="0" animBg="1"/>
      <p:bldP spid="10" grpId="0" animBg="1"/>
      <p:bldP spid="11" grpId="0" animBg="1"/>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213</Words>
  <Application>Microsoft Office PowerPoint</Application>
  <PresentationFormat>عرض على الشاشة (3:4)‏</PresentationFormat>
  <Paragraphs>49</Paragraphs>
  <Slides>10</Slides>
  <Notes>9</Notes>
  <HiddenSlides>0</HiddenSlides>
  <MMClips>0</MMClips>
  <ScaleCrop>false</ScaleCrop>
  <HeadingPairs>
    <vt:vector size="4" baseType="variant">
      <vt:variant>
        <vt:lpstr>سمة</vt:lpstr>
      </vt:variant>
      <vt:variant>
        <vt:i4>1</vt:i4>
      </vt:variant>
      <vt:variant>
        <vt:lpstr>عناوين الشرائح</vt:lpstr>
      </vt:variant>
      <vt:variant>
        <vt:i4>10</vt:i4>
      </vt:variant>
    </vt:vector>
  </HeadingPairs>
  <TitlesOfParts>
    <vt:vector size="11"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mr</dc:creator>
  <cp:lastModifiedBy>mr</cp:lastModifiedBy>
  <cp:revision>1</cp:revision>
  <dcterms:created xsi:type="dcterms:W3CDTF">2018-12-29T16:57:26Z</dcterms:created>
  <dcterms:modified xsi:type="dcterms:W3CDTF">2018-12-29T16:57:57Z</dcterms:modified>
</cp:coreProperties>
</file>