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6"/>
  </p:notesMasterIdLst>
  <p:sldIdLst>
    <p:sldId id="256" r:id="rId2"/>
    <p:sldId id="304" r:id="rId3"/>
    <p:sldId id="305" r:id="rId4"/>
    <p:sldId id="307" r:id="rId5"/>
    <p:sldId id="306" r:id="rId6"/>
    <p:sldId id="308" r:id="rId7"/>
    <p:sldId id="300" r:id="rId8"/>
    <p:sldId id="309" r:id="rId9"/>
    <p:sldId id="310" r:id="rId10"/>
    <p:sldId id="311" r:id="rId11"/>
    <p:sldId id="313" r:id="rId12"/>
    <p:sldId id="314" r:id="rId13"/>
    <p:sldId id="315" r:id="rId14"/>
    <p:sldId id="316" r:id="rId15"/>
    <p:sldId id="317" r:id="rId16"/>
    <p:sldId id="320" r:id="rId17"/>
    <p:sldId id="318" r:id="rId18"/>
    <p:sldId id="319"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4" r:id="rId52"/>
    <p:sldId id="353"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377" r:id="rId76"/>
    <p:sldId id="378" r:id="rId77"/>
    <p:sldId id="379" r:id="rId78"/>
    <p:sldId id="380" r:id="rId79"/>
    <p:sldId id="382" r:id="rId80"/>
    <p:sldId id="381" r:id="rId81"/>
    <p:sldId id="383" r:id="rId82"/>
    <p:sldId id="384" r:id="rId83"/>
    <p:sldId id="385" r:id="rId84"/>
    <p:sldId id="386" r:id="rId85"/>
    <p:sldId id="387" r:id="rId86"/>
    <p:sldId id="388" r:id="rId87"/>
    <p:sldId id="389" r:id="rId88"/>
    <p:sldId id="390" r:id="rId89"/>
    <p:sldId id="391" r:id="rId90"/>
    <p:sldId id="392" r:id="rId91"/>
    <p:sldId id="393" r:id="rId92"/>
    <p:sldId id="394" r:id="rId93"/>
    <p:sldId id="395" r:id="rId94"/>
    <p:sldId id="396" r:id="rId95"/>
    <p:sldId id="397" r:id="rId96"/>
    <p:sldId id="398" r:id="rId97"/>
    <p:sldId id="399" r:id="rId98"/>
    <p:sldId id="400" r:id="rId99"/>
    <p:sldId id="401" r:id="rId100"/>
    <p:sldId id="402" r:id="rId101"/>
    <p:sldId id="403" r:id="rId102"/>
    <p:sldId id="404" r:id="rId103"/>
    <p:sldId id="405" r:id="rId104"/>
    <p:sldId id="406" r:id="rId105"/>
    <p:sldId id="407" r:id="rId106"/>
    <p:sldId id="408" r:id="rId107"/>
    <p:sldId id="409" r:id="rId108"/>
    <p:sldId id="410" r:id="rId109"/>
    <p:sldId id="411" r:id="rId110"/>
    <p:sldId id="412" r:id="rId111"/>
    <p:sldId id="415" r:id="rId112"/>
    <p:sldId id="416" r:id="rId113"/>
    <p:sldId id="417" r:id="rId114"/>
    <p:sldId id="418" r:id="rId115"/>
    <p:sldId id="419" r:id="rId116"/>
    <p:sldId id="420" r:id="rId117"/>
    <p:sldId id="421" r:id="rId118"/>
    <p:sldId id="422" r:id="rId119"/>
    <p:sldId id="423" r:id="rId120"/>
    <p:sldId id="424" r:id="rId121"/>
    <p:sldId id="425" r:id="rId122"/>
    <p:sldId id="426" r:id="rId123"/>
    <p:sldId id="427" r:id="rId124"/>
    <p:sldId id="428" r:id="rId125"/>
    <p:sldId id="429" r:id="rId126"/>
    <p:sldId id="430" r:id="rId127"/>
    <p:sldId id="431" r:id="rId128"/>
    <p:sldId id="432" r:id="rId129"/>
    <p:sldId id="433" r:id="rId130"/>
    <p:sldId id="434" r:id="rId131"/>
    <p:sldId id="435" r:id="rId132"/>
    <p:sldId id="436" r:id="rId133"/>
    <p:sldId id="437" r:id="rId134"/>
    <p:sldId id="438" r:id="rId135"/>
    <p:sldId id="439" r:id="rId136"/>
    <p:sldId id="440" r:id="rId137"/>
    <p:sldId id="441" r:id="rId138"/>
    <p:sldId id="442" r:id="rId139"/>
    <p:sldId id="443" r:id="rId140"/>
    <p:sldId id="444" r:id="rId141"/>
    <p:sldId id="445" r:id="rId142"/>
    <p:sldId id="446" r:id="rId143"/>
    <p:sldId id="447" r:id="rId144"/>
    <p:sldId id="448" r:id="rId145"/>
    <p:sldId id="449" r:id="rId146"/>
    <p:sldId id="450" r:id="rId147"/>
    <p:sldId id="451" r:id="rId148"/>
    <p:sldId id="452" r:id="rId149"/>
    <p:sldId id="453" r:id="rId150"/>
    <p:sldId id="454" r:id="rId151"/>
    <p:sldId id="455" r:id="rId152"/>
    <p:sldId id="456" r:id="rId153"/>
    <p:sldId id="457" r:id="rId154"/>
    <p:sldId id="296" r:id="rId15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C1F9"/>
    <a:srgbClr val="A1C9ED"/>
    <a:srgbClr val="333333"/>
    <a:srgbClr val="5F5F5F"/>
    <a:srgbClr val="808080"/>
    <a:srgbClr val="B2B2B2"/>
    <a:srgbClr val="47721C"/>
    <a:srgbClr val="007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8"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EG"/>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ar-EG"/>
              <a:t>التواصل</a:t>
            </a:r>
            <a:endParaRPr lang="en-US"/>
          </a:p>
        </c:rich>
      </c:tx>
      <c:layout/>
      <c:overlay val="0"/>
    </c:title>
    <c:autoTitleDeleted val="0"/>
    <c:plotArea>
      <c:layout/>
      <c:pieChart>
        <c:varyColors val="1"/>
        <c:ser>
          <c:idx val="0"/>
          <c:order val="0"/>
          <c:tx>
            <c:strRef>
              <c:f>Sheet1!$B$1</c:f>
              <c:strCache>
                <c:ptCount val="1"/>
                <c:pt idx="0">
                  <c:v>Sales</c:v>
                </c:pt>
              </c:strCache>
            </c:strRef>
          </c:tx>
          <c:explosion val="25"/>
          <c:dLbls>
            <c:showLegendKey val="0"/>
            <c:showVal val="0"/>
            <c:showCatName val="0"/>
            <c:showSerName val="0"/>
            <c:showPercent val="1"/>
            <c:showBubbleSize val="0"/>
            <c:showLeaderLines val="1"/>
          </c:dLbls>
          <c:cat>
            <c:strRef>
              <c:f>Sheet1!$A$2:$A$5</c:f>
              <c:strCache>
                <c:ptCount val="3"/>
                <c:pt idx="0">
                  <c:v>لغة الجسد</c:v>
                </c:pt>
                <c:pt idx="1">
                  <c:v>الصوت</c:v>
                </c:pt>
                <c:pt idx="2">
                  <c:v>الكلمات</c:v>
                </c:pt>
              </c:strCache>
            </c:strRef>
          </c:cat>
          <c:val>
            <c:numRef>
              <c:f>Sheet1!$B$2:$B$5</c:f>
              <c:numCache>
                <c:formatCode>General</c:formatCode>
                <c:ptCount val="4"/>
                <c:pt idx="0">
                  <c:v>55</c:v>
                </c:pt>
                <c:pt idx="1">
                  <c:v>38</c:v>
                </c:pt>
                <c:pt idx="2">
                  <c:v>7</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ata10.xml.rels><?xml version="1.0" encoding="UTF-8" standalone="yes"?>
<Relationships xmlns="http://schemas.openxmlformats.org/package/2006/relationships"><Relationship Id="rId1" Type="http://schemas.openxmlformats.org/officeDocument/2006/relationships/image" Target="../media/image25.png"/></Relationships>
</file>

<file path=ppt/diagrams/_rels/data11.xml.rels><?xml version="1.0" encoding="UTF-8" standalone="yes"?>
<Relationships xmlns="http://schemas.openxmlformats.org/package/2006/relationships"><Relationship Id="rId1" Type="http://schemas.openxmlformats.org/officeDocument/2006/relationships/image" Target="../media/image26.png"/></Relationships>
</file>

<file path=ppt/diagrams/_rels/data12.xml.rels><?xml version="1.0" encoding="UTF-8" standalone="yes"?>
<Relationships xmlns="http://schemas.openxmlformats.org/package/2006/relationships"><Relationship Id="rId1" Type="http://schemas.openxmlformats.org/officeDocument/2006/relationships/image" Target="../media/image27.png"/></Relationships>
</file>

<file path=ppt/diagrams/_rels/data13.xml.rels><?xml version="1.0" encoding="UTF-8" standalone="yes"?>
<Relationships xmlns="http://schemas.openxmlformats.org/package/2006/relationships"><Relationship Id="rId1" Type="http://schemas.openxmlformats.org/officeDocument/2006/relationships/image" Target="../media/image29.png"/></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1" Type="http://schemas.openxmlformats.org/officeDocument/2006/relationships/image" Target="../media/image18.png"/></Relationships>
</file>

<file path=ppt/diagrams/_rels/data4.xml.rels><?xml version="1.0" encoding="UTF-8" standalone="yes"?>
<Relationships xmlns="http://schemas.openxmlformats.org/package/2006/relationships"><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1" Type="http://schemas.openxmlformats.org/officeDocument/2006/relationships/image" Target="../media/image18.png"/></Relationships>
</file>

<file path=ppt/diagrams/_rels/data6.xml.rels><?xml version="1.0" encoding="UTF-8" standalone="yes"?>
<Relationships xmlns="http://schemas.openxmlformats.org/package/2006/relationships"><Relationship Id="rId1" Type="http://schemas.openxmlformats.org/officeDocument/2006/relationships/image" Target="../media/image18.png"/></Relationships>
</file>

<file path=ppt/diagrams/_rels/data9.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colorful1" csCatId="colorful" phldr="1"/>
      <dgm:spPr/>
      <dgm:t>
        <a:bodyPr/>
        <a:lstStyle/>
        <a:p>
          <a:pPr rtl="1"/>
          <a:endParaRPr lang="ar-SA"/>
        </a:p>
      </dgm:t>
    </dgm:pt>
    <dgm:pt modelId="{7D156077-FC48-4E00-9279-C0DCC50C887C}">
      <dgm:prSet custT="1"/>
      <dgm:spPr/>
      <dgm:t>
        <a:bodyPr/>
        <a:lstStyle/>
        <a:p>
          <a:pPr rtl="1"/>
          <a:r>
            <a:rPr lang="ar-EG" sz="2800" b="1" u="none" dirty="0" smtClean="0"/>
            <a:t>السلوك الإنساني</a:t>
          </a:r>
          <a:endParaRPr lang="ar-SA" sz="2800" b="1" u="none" dirty="0"/>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1"/>
          <a:r>
            <a:rPr lang="ar-EG" sz="2800" b="1" dirty="0" smtClean="0">
              <a:latin typeface="Times New Roman" pitchFamily="18" charset="0"/>
              <a:cs typeface="Arial"/>
            </a:rPr>
            <a:t>نظرية الإدراك </a:t>
          </a:r>
          <a:endParaRPr lang="ar-SA" sz="2800" b="1" dirty="0"/>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800" b="1" dirty="0" smtClean="0">
              <a:latin typeface="Times New Roman" pitchFamily="18" charset="0"/>
              <a:cs typeface="Arial"/>
            </a:rPr>
            <a:t>الاتصالات</a:t>
          </a:r>
          <a:endParaRPr lang="ar-SA" sz="2800" b="1" dirty="0"/>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800" b="1" dirty="0" smtClean="0">
              <a:latin typeface="Times New Roman" pitchFamily="18" charset="0"/>
              <a:cs typeface="Arial"/>
            </a:rPr>
            <a:t>المقابلات </a:t>
          </a:r>
          <a:endParaRPr lang="ar-SA" sz="2800" b="1" dirty="0"/>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DFA6151B-E3BE-45AD-8DE6-A54B258ADD9D}">
      <dgm:prSet custT="1"/>
      <dgm:spPr>
        <a:blipFill rotWithShape="0">
          <a:blip xmlns:r="http://schemas.openxmlformats.org/officeDocument/2006/relationships" r:embed="rId4"/>
          <a:stretch>
            <a:fillRect/>
          </a:stretch>
        </a:blipFill>
      </dgm:spPr>
      <dgm:t>
        <a:bodyPr/>
        <a:lstStyle/>
        <a:p>
          <a:pPr rtl="1"/>
          <a:r>
            <a:rPr lang="ar-EG" sz="2800" b="1" dirty="0" smtClean="0">
              <a:latin typeface="Times New Roman" pitchFamily="18" charset="0"/>
              <a:cs typeface="Arial"/>
            </a:rPr>
            <a:t>أنواع العملاء</a:t>
          </a:r>
          <a:endParaRPr lang="ar-SA" sz="2800" b="1" dirty="0"/>
        </a:p>
      </dgm:t>
    </dgm:pt>
    <dgm:pt modelId="{1BBC5562-1E6F-45B6-9F9D-3FF24B412B49}" type="parTrans" cxnId="{1D437F20-55B2-4D72-B051-F19422A6D380}">
      <dgm:prSet/>
      <dgm:spPr/>
      <dgm:t>
        <a:bodyPr/>
        <a:lstStyle/>
        <a:p>
          <a:pPr rtl="1"/>
          <a:endParaRPr lang="ar-EG"/>
        </a:p>
      </dgm:t>
    </dgm:pt>
    <dgm:pt modelId="{8DB13E6E-4402-44D6-90BC-BE9723FDA249}" type="sibTrans" cxnId="{1D437F20-55B2-4D72-B051-F19422A6D380}">
      <dgm:prSet/>
      <dgm:spPr/>
      <dgm:t>
        <a:bodyPr/>
        <a:lstStyle/>
        <a:p>
          <a:pPr rtl="1"/>
          <a:endParaRPr lang="ar-EG"/>
        </a:p>
      </dgm:t>
    </dgm:pt>
    <dgm:pt modelId="{AAAF8F6C-5957-4152-98E0-621F33D19000}">
      <dgm:prSet custT="1"/>
      <dgm:spPr>
        <a:blipFill rotWithShape="0">
          <a:blip xmlns:r="http://schemas.openxmlformats.org/officeDocument/2006/relationships" r:embed="rId5">
            <a:extLst/>
          </a:blip>
          <a:stretch>
            <a:fillRect/>
          </a:stretch>
        </a:blipFill>
      </dgm:spPr>
      <dgm:t>
        <a:bodyPr/>
        <a:lstStyle/>
        <a:p>
          <a:pPr rtl="1"/>
          <a:r>
            <a:rPr lang="ar-EG" sz="2800" b="1" dirty="0" smtClean="0">
              <a:latin typeface="Times New Roman" pitchFamily="18" charset="0"/>
              <a:cs typeface="Arial"/>
            </a:rPr>
            <a:t>دوافع حاجات الفرد</a:t>
          </a:r>
          <a:endParaRPr lang="ar-SA" sz="2800" b="1" dirty="0"/>
        </a:p>
      </dgm:t>
    </dgm:pt>
    <dgm:pt modelId="{FEB91995-E900-4D13-B3E8-8198EC497BA2}" type="parTrans" cxnId="{B4FCB882-CE64-48E8-A5B7-EE5318F7FDD0}">
      <dgm:prSet/>
      <dgm:spPr/>
      <dgm:t>
        <a:bodyPr/>
        <a:lstStyle/>
        <a:p>
          <a:pPr rtl="1"/>
          <a:endParaRPr lang="ar-EG"/>
        </a:p>
      </dgm:t>
    </dgm:pt>
    <dgm:pt modelId="{7DC47EFA-F5F1-4BC4-B111-91CEDEC0B263}" type="sibTrans" cxnId="{B4FCB882-CE64-48E8-A5B7-EE5318F7FDD0}">
      <dgm:prSet/>
      <dgm:spPr/>
      <dgm:t>
        <a:bodyPr/>
        <a:lstStyle/>
        <a:p>
          <a:pPr rtl="1"/>
          <a:endParaRPr lang="ar-EG"/>
        </a:p>
      </dgm:t>
    </dgm:pt>
    <dgm:pt modelId="{A35EFABB-B9D2-4919-85F1-53BA01469B13}">
      <dgm:prSet custT="1"/>
      <dgm:spPr>
        <a:blipFill rotWithShape="0">
          <a:blip xmlns:r="http://schemas.openxmlformats.org/officeDocument/2006/relationships" r:embed="rId1"/>
          <a:stretch>
            <a:fillRect/>
          </a:stretch>
        </a:blipFill>
      </dgm:spPr>
      <dgm:t>
        <a:bodyPr/>
        <a:lstStyle/>
        <a:p>
          <a:pPr rtl="1"/>
          <a:r>
            <a:rPr lang="ar-EG" sz="2600" b="1" dirty="0" smtClean="0">
              <a:latin typeface="Times New Roman" pitchFamily="18" charset="0"/>
              <a:cs typeface="Arial"/>
            </a:rPr>
            <a:t>معوقات الاتصال بالعملاء</a:t>
          </a:r>
          <a:endParaRPr lang="ar-SA" sz="2600" b="1" dirty="0"/>
        </a:p>
      </dgm:t>
    </dgm:pt>
    <dgm:pt modelId="{670B1E4D-2153-4AE7-8099-3509FB0685D8}" type="sibTrans" cxnId="{68640301-82ED-4A71-B407-68C7EB60BC9A}">
      <dgm:prSet/>
      <dgm:spPr/>
      <dgm:t>
        <a:bodyPr/>
        <a:lstStyle/>
        <a:p>
          <a:pPr rtl="1"/>
          <a:endParaRPr lang="ar-EG"/>
        </a:p>
      </dgm:t>
    </dgm:pt>
    <dgm:pt modelId="{A606C441-B048-4EAC-8100-894542E162F4}" type="parTrans" cxnId="{68640301-82ED-4A71-B407-68C7EB60BC9A}">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7">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7"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7">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7">
        <dgm:presLayoutVars>
          <dgm:bulletEnabled val="1"/>
        </dgm:presLayoutVars>
      </dgm:prSet>
      <dgm:spPr/>
      <dgm:t>
        <a:bodyPr/>
        <a:lstStyle/>
        <a:p>
          <a:pPr rtl="1"/>
          <a:endParaRPr lang="ar-SA"/>
        </a:p>
      </dgm:t>
    </dgm:pt>
    <dgm:pt modelId="{18C3530A-74CE-43FB-BD83-8132FA5B36BB}" type="pres">
      <dgm:prSet presAssocID="{DFA6151B-E3BE-45AD-8DE6-A54B258ADD9D}" presName="nodeFollowingNodes" presStyleLbl="node1" presStyleIdx="4" presStyleCnt="7">
        <dgm:presLayoutVars>
          <dgm:bulletEnabled val="1"/>
        </dgm:presLayoutVars>
      </dgm:prSet>
      <dgm:spPr/>
      <dgm:t>
        <a:bodyPr/>
        <a:lstStyle/>
        <a:p>
          <a:pPr rtl="1"/>
          <a:endParaRPr lang="ar-EG"/>
        </a:p>
      </dgm:t>
    </dgm:pt>
    <dgm:pt modelId="{96FEDD57-9110-45D1-99D7-D20EFCFD28B4}" type="pres">
      <dgm:prSet presAssocID="{A35EFABB-B9D2-4919-85F1-53BA01469B13}" presName="nodeFollowingNodes" presStyleLbl="node1" presStyleIdx="5" presStyleCnt="7">
        <dgm:presLayoutVars>
          <dgm:bulletEnabled val="1"/>
        </dgm:presLayoutVars>
      </dgm:prSet>
      <dgm:spPr/>
      <dgm:t>
        <a:bodyPr/>
        <a:lstStyle/>
        <a:p>
          <a:pPr rtl="1"/>
          <a:endParaRPr lang="ar-EG"/>
        </a:p>
      </dgm:t>
    </dgm:pt>
    <dgm:pt modelId="{E618F29D-C5B5-41F0-8A39-D9B243716E5D}" type="pres">
      <dgm:prSet presAssocID="{AAAF8F6C-5957-4152-98E0-621F33D19000}" presName="nodeFollowingNodes" presStyleLbl="node1" presStyleIdx="6" presStyleCnt="7">
        <dgm:presLayoutVars>
          <dgm:bulletEnabled val="1"/>
        </dgm:presLayoutVars>
      </dgm:prSet>
      <dgm:spPr/>
      <dgm:t>
        <a:bodyPr/>
        <a:lstStyle/>
        <a:p>
          <a:pPr rtl="1"/>
          <a:endParaRPr lang="ar-EG"/>
        </a:p>
      </dgm:t>
    </dgm:pt>
  </dgm:ptLst>
  <dgm:cxnLst>
    <dgm:cxn modelId="{402191C2-E456-496B-AE55-055AC3E20C21}" srcId="{683FD8ED-3092-40E8-BB3C-F36A310A3877}" destId="{7D156077-FC48-4E00-9279-C0DCC50C887C}" srcOrd="0" destOrd="0" parTransId="{AB191B58-97BE-4E0F-8C9F-3EE229426A50}" sibTransId="{E2F200B1-BFB1-4055-BB5F-BAE852DBF4F3}"/>
    <dgm:cxn modelId="{534AF052-EC70-4970-8D47-07ED9D86F690}" srcId="{683FD8ED-3092-40E8-BB3C-F36A310A3877}" destId="{F611D78A-9E2D-4971-9E73-7AC2581DFC51}" srcOrd="2" destOrd="0" parTransId="{C7D607EF-6D87-4887-895C-DB14450938E9}" sibTransId="{00E21551-6CE4-4CC5-81C6-7AE7E6B63CF9}"/>
    <dgm:cxn modelId="{BCF7CBDB-77A7-4358-B02D-A0253AD08944}" type="presOf" srcId="{AAAF8F6C-5957-4152-98E0-621F33D19000}" destId="{E618F29D-C5B5-41F0-8A39-D9B243716E5D}" srcOrd="0" destOrd="0" presId="urn:microsoft.com/office/officeart/2005/8/layout/cycle3"/>
    <dgm:cxn modelId="{6905999D-F79E-45FB-9253-F75674281729}" srcId="{683FD8ED-3092-40E8-BB3C-F36A310A3877}" destId="{D29E24FC-05D5-4E97-98C7-54323AD0F0B5}" srcOrd="3" destOrd="0" parTransId="{7D0F9F06-850F-4690-AA3C-60913BB36118}" sibTransId="{75A502E1-7EE8-4F8E-9976-255DDCA81AE7}"/>
    <dgm:cxn modelId="{074C022D-EC1F-4623-9C72-4084D1927961}" type="presOf" srcId="{683FD8ED-3092-40E8-BB3C-F36A310A3877}" destId="{63FC5469-9CCB-4523-AE5E-3D72808BB6D2}" srcOrd="0" destOrd="0" presId="urn:microsoft.com/office/officeart/2005/8/layout/cycle3"/>
    <dgm:cxn modelId="{C6BB4F85-E462-4D59-82C0-B8C3631A4AE6}" type="presOf" srcId="{F611D78A-9E2D-4971-9E73-7AC2581DFC51}" destId="{626E7E74-A943-41F9-92A5-6B86187D0915}" srcOrd="0" destOrd="0" presId="urn:microsoft.com/office/officeart/2005/8/layout/cycle3"/>
    <dgm:cxn modelId="{B4FCB882-CE64-48E8-A5B7-EE5318F7FDD0}" srcId="{683FD8ED-3092-40E8-BB3C-F36A310A3877}" destId="{AAAF8F6C-5957-4152-98E0-621F33D19000}" srcOrd="6" destOrd="0" parTransId="{FEB91995-E900-4D13-B3E8-8198EC497BA2}" sibTransId="{7DC47EFA-F5F1-4BC4-B111-91CEDEC0B263}"/>
    <dgm:cxn modelId="{1D437F20-55B2-4D72-B051-F19422A6D380}" srcId="{683FD8ED-3092-40E8-BB3C-F36A310A3877}" destId="{DFA6151B-E3BE-45AD-8DE6-A54B258ADD9D}" srcOrd="4" destOrd="0" parTransId="{1BBC5562-1E6F-45B6-9F9D-3FF24B412B49}" sibTransId="{8DB13E6E-4402-44D6-90BC-BE9723FDA249}"/>
    <dgm:cxn modelId="{F2393DB7-24BB-472A-9ADF-54C03E82E505}" type="presOf" srcId="{E2F200B1-BFB1-4055-BB5F-BAE852DBF4F3}" destId="{823B69D6-EABD-44B8-B557-A4445BE9D858}" srcOrd="0" destOrd="0" presId="urn:microsoft.com/office/officeart/2005/8/layout/cycle3"/>
    <dgm:cxn modelId="{E9AE2846-B4A9-4B06-A21F-46AD6BABD2B9}" type="presOf" srcId="{4299C8C0-9EFE-4B56-B3A8-6441731A43E1}" destId="{E4FC657D-04EC-4527-ACE7-2542C82D4137}" srcOrd="0" destOrd="0" presId="urn:microsoft.com/office/officeart/2005/8/layout/cycle3"/>
    <dgm:cxn modelId="{5FF0517A-226B-42CB-90B0-640878065180}" type="presOf" srcId="{7D156077-FC48-4E00-9279-C0DCC50C887C}" destId="{E23CECA5-6803-41F7-B47F-C091F357DDED}" srcOrd="0" destOrd="0" presId="urn:microsoft.com/office/officeart/2005/8/layout/cycle3"/>
    <dgm:cxn modelId="{F2AB15F7-00F5-479C-ADCA-469937165616}" type="presOf" srcId="{DFA6151B-E3BE-45AD-8DE6-A54B258ADD9D}" destId="{18C3530A-74CE-43FB-BD83-8132FA5B36BB}" srcOrd="0" destOrd="0" presId="urn:microsoft.com/office/officeart/2005/8/layout/cycle3"/>
    <dgm:cxn modelId="{646345FB-5F2F-46AF-A305-2BF63CE9DCCC}" type="presOf" srcId="{A35EFABB-B9D2-4919-85F1-53BA01469B13}" destId="{96FEDD57-9110-45D1-99D7-D20EFCFD28B4}" srcOrd="0" destOrd="0" presId="urn:microsoft.com/office/officeart/2005/8/layout/cycle3"/>
    <dgm:cxn modelId="{68640301-82ED-4A71-B407-68C7EB60BC9A}" srcId="{683FD8ED-3092-40E8-BB3C-F36A310A3877}" destId="{A35EFABB-B9D2-4919-85F1-53BA01469B13}" srcOrd="5" destOrd="0" parTransId="{A606C441-B048-4EAC-8100-894542E162F4}" sibTransId="{670B1E4D-2153-4AE7-8099-3509FB0685D8}"/>
    <dgm:cxn modelId="{73239622-025F-43ED-8EDE-065A8B6A2852}" srcId="{683FD8ED-3092-40E8-BB3C-F36A310A3877}" destId="{4299C8C0-9EFE-4B56-B3A8-6441731A43E1}" srcOrd="1" destOrd="0" parTransId="{129111F7-8952-43A1-9F45-8BD51B0F9F58}" sibTransId="{0FBAECD9-1187-40F4-BF67-7069C9A20415}"/>
    <dgm:cxn modelId="{9931BEFF-1EAC-42F0-BC05-AEF98B157CFC}" type="presOf" srcId="{D29E24FC-05D5-4E97-98C7-54323AD0F0B5}" destId="{EF6DE290-021F-4F3C-B173-582D126FA912}" srcOrd="0" destOrd="0" presId="urn:microsoft.com/office/officeart/2005/8/layout/cycle3"/>
    <dgm:cxn modelId="{28B17F5B-018B-47DE-90E4-CDCF3EA8B3D7}" type="presParOf" srcId="{63FC5469-9CCB-4523-AE5E-3D72808BB6D2}" destId="{14351B7A-7FA0-4103-8B91-E9F1416A4BDE}" srcOrd="0" destOrd="0" presId="urn:microsoft.com/office/officeart/2005/8/layout/cycle3"/>
    <dgm:cxn modelId="{A3C54EB5-9E7C-4832-934A-A70460253A5D}" type="presParOf" srcId="{14351B7A-7FA0-4103-8B91-E9F1416A4BDE}" destId="{E23CECA5-6803-41F7-B47F-C091F357DDED}" srcOrd="0" destOrd="0" presId="urn:microsoft.com/office/officeart/2005/8/layout/cycle3"/>
    <dgm:cxn modelId="{DAAF12F2-308D-4A17-8DF2-DDB98DA1DFC9}" type="presParOf" srcId="{14351B7A-7FA0-4103-8B91-E9F1416A4BDE}" destId="{823B69D6-EABD-44B8-B557-A4445BE9D858}" srcOrd="1" destOrd="0" presId="urn:microsoft.com/office/officeart/2005/8/layout/cycle3"/>
    <dgm:cxn modelId="{C7A4DA9C-98CA-4F9A-9CC4-3A34FAD2CAB4}" type="presParOf" srcId="{14351B7A-7FA0-4103-8B91-E9F1416A4BDE}" destId="{E4FC657D-04EC-4527-ACE7-2542C82D4137}" srcOrd="2" destOrd="0" presId="urn:microsoft.com/office/officeart/2005/8/layout/cycle3"/>
    <dgm:cxn modelId="{8A4BD7C2-85B2-4085-AFC9-DA00187347C4}" type="presParOf" srcId="{14351B7A-7FA0-4103-8B91-E9F1416A4BDE}" destId="{626E7E74-A943-41F9-92A5-6B86187D0915}" srcOrd="3" destOrd="0" presId="urn:microsoft.com/office/officeart/2005/8/layout/cycle3"/>
    <dgm:cxn modelId="{8B87E2D2-29C9-4281-8E2A-20CA24DC8E1C}" type="presParOf" srcId="{14351B7A-7FA0-4103-8B91-E9F1416A4BDE}" destId="{EF6DE290-021F-4F3C-B173-582D126FA912}" srcOrd="4" destOrd="0" presId="urn:microsoft.com/office/officeart/2005/8/layout/cycle3"/>
    <dgm:cxn modelId="{AC1800EE-7AE0-40ED-BDB4-8930812CC020}" type="presParOf" srcId="{14351B7A-7FA0-4103-8B91-E9F1416A4BDE}" destId="{18C3530A-74CE-43FB-BD83-8132FA5B36BB}" srcOrd="5" destOrd="0" presId="urn:microsoft.com/office/officeart/2005/8/layout/cycle3"/>
    <dgm:cxn modelId="{B13EAEAE-C388-4F47-88F6-8DBD848ECEFC}" type="presParOf" srcId="{14351B7A-7FA0-4103-8B91-E9F1416A4BDE}" destId="{96FEDD57-9110-45D1-99D7-D20EFCFD28B4}" srcOrd="6" destOrd="0" presId="urn:microsoft.com/office/officeart/2005/8/layout/cycle3"/>
    <dgm:cxn modelId="{441CE85E-F470-4E41-B3C2-75D06C65D597}" type="presParOf" srcId="{14351B7A-7FA0-4103-8B91-E9F1416A4BDE}" destId="{E618F29D-C5B5-41F0-8A39-D9B243716E5D}" srcOrd="7"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244261-5F71-43A7-ABA0-4EA6C7A8238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63FA6E8D-C72D-4FBB-A54D-24A8C10CBB7F}">
      <dgm:prSet phldrT="[Text]" custT="1"/>
      <dgm:spPr/>
      <dgm:t>
        <a:bodyPr/>
        <a:lstStyle/>
        <a:p>
          <a:pPr rtl="1"/>
          <a:r>
            <a:rPr lang="ar-EG" sz="2500" b="1" dirty="0" smtClean="0"/>
            <a:t>ما الناس إلا كل من جزء، فالناس هم أفراد وكل منهم يكون شخصية منفصلة</a:t>
          </a:r>
          <a:endParaRPr lang="ar-EG" sz="2500" b="1" dirty="0"/>
        </a:p>
      </dgm:t>
    </dgm:pt>
    <dgm:pt modelId="{0C6C61C9-F00D-4464-B54D-7F9B6B4A9AFF}" type="parTrans" cxnId="{2907B356-3A4A-45FA-80E5-F7DC477F0253}">
      <dgm:prSet/>
      <dgm:spPr/>
      <dgm:t>
        <a:bodyPr/>
        <a:lstStyle/>
        <a:p>
          <a:pPr rtl="1"/>
          <a:endParaRPr lang="ar-EG"/>
        </a:p>
      </dgm:t>
    </dgm:pt>
    <dgm:pt modelId="{C607E6FF-28C8-46BC-B290-26A6402810E1}" type="sibTrans" cxnId="{2907B356-3A4A-45FA-80E5-F7DC477F0253}">
      <dgm:prSet/>
      <dgm:spPr/>
      <dgm:t>
        <a:bodyPr/>
        <a:lstStyle/>
        <a:p>
          <a:pPr rtl="1"/>
          <a:endParaRPr lang="ar-EG"/>
        </a:p>
      </dgm:t>
    </dgm:pt>
    <dgm:pt modelId="{C1444187-09CD-4478-88F1-C2E484A60900}" type="pres">
      <dgm:prSet presAssocID="{2F244261-5F71-43A7-ABA0-4EA6C7A82380}" presName="diagram" presStyleCnt="0">
        <dgm:presLayoutVars>
          <dgm:dir/>
        </dgm:presLayoutVars>
      </dgm:prSet>
      <dgm:spPr/>
      <dgm:t>
        <a:bodyPr/>
        <a:lstStyle/>
        <a:p>
          <a:pPr rtl="1"/>
          <a:endParaRPr lang="ar-EG"/>
        </a:p>
      </dgm:t>
    </dgm:pt>
    <dgm:pt modelId="{439B0D76-20DC-47AF-BE12-59ACAEDBDBC1}" type="pres">
      <dgm:prSet presAssocID="{63FA6E8D-C72D-4FBB-A54D-24A8C10CBB7F}" presName="composite" presStyleCnt="0"/>
      <dgm:spPr/>
    </dgm:pt>
    <dgm:pt modelId="{9D0A1240-492C-4106-9752-E3D22534EB3C}" type="pres">
      <dgm:prSet presAssocID="{63FA6E8D-C72D-4FBB-A54D-24A8C10CBB7F}" presName="Image" presStyleLbl="bgShp" presStyleIdx="0" presStyleCnt="1" custScaleY="68303"/>
      <dgm:spPr>
        <a:blipFill rotWithShape="1">
          <a:blip xmlns:r="http://schemas.openxmlformats.org/officeDocument/2006/relationships" r:embed="rId1"/>
          <a:stretch>
            <a:fillRect/>
          </a:stretch>
        </a:blipFill>
      </dgm:spPr>
      <dgm:t>
        <a:bodyPr/>
        <a:lstStyle/>
        <a:p>
          <a:pPr rtl="1"/>
          <a:endParaRPr lang="ar-EG"/>
        </a:p>
      </dgm:t>
    </dgm:pt>
    <dgm:pt modelId="{D3AA1DAE-9613-4C70-B65B-51F78F29B901}" type="pres">
      <dgm:prSet presAssocID="{63FA6E8D-C72D-4FBB-A54D-24A8C10CBB7F}" presName="Parent" presStyleLbl="node0" presStyleIdx="0" presStyleCnt="1" custScaleY="136246" custLinFactNeighborX="1672" custLinFactNeighborY="1685">
        <dgm:presLayoutVars>
          <dgm:bulletEnabled val="1"/>
        </dgm:presLayoutVars>
      </dgm:prSet>
      <dgm:spPr/>
      <dgm:t>
        <a:bodyPr/>
        <a:lstStyle/>
        <a:p>
          <a:pPr rtl="1"/>
          <a:endParaRPr lang="ar-EG"/>
        </a:p>
      </dgm:t>
    </dgm:pt>
  </dgm:ptLst>
  <dgm:cxnLst>
    <dgm:cxn modelId="{BD34215D-284B-4518-ADAF-BDE4B763A3B1}" type="presOf" srcId="{2F244261-5F71-43A7-ABA0-4EA6C7A82380}" destId="{C1444187-09CD-4478-88F1-C2E484A60900}" srcOrd="0" destOrd="0" presId="urn:microsoft.com/office/officeart/2008/layout/BendingPictureCaption"/>
    <dgm:cxn modelId="{2907B356-3A4A-45FA-80E5-F7DC477F0253}" srcId="{2F244261-5F71-43A7-ABA0-4EA6C7A82380}" destId="{63FA6E8D-C72D-4FBB-A54D-24A8C10CBB7F}" srcOrd="0" destOrd="0" parTransId="{0C6C61C9-F00D-4464-B54D-7F9B6B4A9AFF}" sibTransId="{C607E6FF-28C8-46BC-B290-26A6402810E1}"/>
    <dgm:cxn modelId="{9062C6B5-6E05-4316-94B2-8D061AB5F22C}" type="presOf" srcId="{63FA6E8D-C72D-4FBB-A54D-24A8C10CBB7F}" destId="{D3AA1DAE-9613-4C70-B65B-51F78F29B901}" srcOrd="0" destOrd="0" presId="urn:microsoft.com/office/officeart/2008/layout/BendingPictureCaption"/>
    <dgm:cxn modelId="{A34F1A6B-324E-4FAB-B83C-0E747D2D687C}" type="presParOf" srcId="{C1444187-09CD-4478-88F1-C2E484A60900}" destId="{439B0D76-20DC-47AF-BE12-59ACAEDBDBC1}" srcOrd="0" destOrd="0" presId="urn:microsoft.com/office/officeart/2008/layout/BendingPictureCaption"/>
    <dgm:cxn modelId="{0BEBBBC1-655B-47D7-8EC9-21506118FBF5}" type="presParOf" srcId="{439B0D76-20DC-47AF-BE12-59ACAEDBDBC1}" destId="{9D0A1240-492C-4106-9752-E3D22534EB3C}" srcOrd="0" destOrd="0" presId="urn:microsoft.com/office/officeart/2008/layout/BendingPictureCaption"/>
    <dgm:cxn modelId="{7F7FC4C5-608C-4B78-AA6F-3BD8D3DC1F4B}" type="presParOf" srcId="{439B0D76-20DC-47AF-BE12-59ACAEDBDBC1}" destId="{D3AA1DAE-9613-4C70-B65B-51F78F29B90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244261-5F71-43A7-ABA0-4EA6C7A8238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63FA6E8D-C72D-4FBB-A54D-24A8C10CBB7F}">
      <dgm:prSet phldrT="[Text]" custT="1"/>
      <dgm:spPr/>
      <dgm:t>
        <a:bodyPr/>
        <a:lstStyle/>
        <a:p>
          <a:pPr rtl="1"/>
          <a:r>
            <a:rPr lang="ar-EG" sz="2500" b="1" dirty="0" smtClean="0"/>
            <a:t>إن معرفة الشخصيات الإنسانية وحدها لا تؤهلنا للتعامل مع الآخرين، فيحتاج الأمر إلى معرفة كيف نتصل بهذه الشخصيات </a:t>
          </a:r>
          <a:endParaRPr lang="ar-EG" sz="2500" b="1" dirty="0"/>
        </a:p>
      </dgm:t>
    </dgm:pt>
    <dgm:pt modelId="{0C6C61C9-F00D-4464-B54D-7F9B6B4A9AFF}" type="parTrans" cxnId="{2907B356-3A4A-45FA-80E5-F7DC477F0253}">
      <dgm:prSet/>
      <dgm:spPr/>
      <dgm:t>
        <a:bodyPr/>
        <a:lstStyle/>
        <a:p>
          <a:pPr rtl="1"/>
          <a:endParaRPr lang="ar-EG"/>
        </a:p>
      </dgm:t>
    </dgm:pt>
    <dgm:pt modelId="{C607E6FF-28C8-46BC-B290-26A6402810E1}" type="sibTrans" cxnId="{2907B356-3A4A-45FA-80E5-F7DC477F0253}">
      <dgm:prSet/>
      <dgm:spPr/>
      <dgm:t>
        <a:bodyPr/>
        <a:lstStyle/>
        <a:p>
          <a:pPr rtl="1"/>
          <a:endParaRPr lang="ar-EG"/>
        </a:p>
      </dgm:t>
    </dgm:pt>
    <dgm:pt modelId="{C1444187-09CD-4478-88F1-C2E484A60900}" type="pres">
      <dgm:prSet presAssocID="{2F244261-5F71-43A7-ABA0-4EA6C7A82380}" presName="diagram" presStyleCnt="0">
        <dgm:presLayoutVars>
          <dgm:dir/>
        </dgm:presLayoutVars>
      </dgm:prSet>
      <dgm:spPr/>
      <dgm:t>
        <a:bodyPr/>
        <a:lstStyle/>
        <a:p>
          <a:pPr rtl="1"/>
          <a:endParaRPr lang="ar-EG"/>
        </a:p>
      </dgm:t>
    </dgm:pt>
    <dgm:pt modelId="{439B0D76-20DC-47AF-BE12-59ACAEDBDBC1}" type="pres">
      <dgm:prSet presAssocID="{63FA6E8D-C72D-4FBB-A54D-24A8C10CBB7F}" presName="composite" presStyleCnt="0"/>
      <dgm:spPr/>
    </dgm:pt>
    <dgm:pt modelId="{9D0A1240-492C-4106-9752-E3D22534EB3C}" type="pres">
      <dgm:prSet presAssocID="{63FA6E8D-C72D-4FBB-A54D-24A8C10CBB7F}" presName="Image" presStyleLbl="bgShp" presStyleIdx="0" presStyleCnt="1" custScaleY="68303"/>
      <dgm:spPr>
        <a:blipFill rotWithShape="1">
          <a:blip xmlns:r="http://schemas.openxmlformats.org/officeDocument/2006/relationships" r:embed="rId1"/>
          <a:stretch>
            <a:fillRect/>
          </a:stretch>
        </a:blipFill>
      </dgm:spPr>
      <dgm:t>
        <a:bodyPr/>
        <a:lstStyle/>
        <a:p>
          <a:pPr rtl="1"/>
          <a:endParaRPr lang="ar-EG"/>
        </a:p>
      </dgm:t>
    </dgm:pt>
    <dgm:pt modelId="{D3AA1DAE-9613-4C70-B65B-51F78F29B901}" type="pres">
      <dgm:prSet presAssocID="{63FA6E8D-C72D-4FBB-A54D-24A8C10CBB7F}" presName="Parent" presStyleLbl="node0" presStyleIdx="0" presStyleCnt="1" custScaleY="136246" custLinFactNeighborX="1672" custLinFactNeighborY="1685">
        <dgm:presLayoutVars>
          <dgm:bulletEnabled val="1"/>
        </dgm:presLayoutVars>
      </dgm:prSet>
      <dgm:spPr/>
      <dgm:t>
        <a:bodyPr/>
        <a:lstStyle/>
        <a:p>
          <a:pPr rtl="1"/>
          <a:endParaRPr lang="ar-EG"/>
        </a:p>
      </dgm:t>
    </dgm:pt>
  </dgm:ptLst>
  <dgm:cxnLst>
    <dgm:cxn modelId="{F2299A60-E554-4F63-BD49-14078F94B219}" type="presOf" srcId="{63FA6E8D-C72D-4FBB-A54D-24A8C10CBB7F}" destId="{D3AA1DAE-9613-4C70-B65B-51F78F29B901}" srcOrd="0" destOrd="0" presId="urn:microsoft.com/office/officeart/2008/layout/BendingPictureCaption"/>
    <dgm:cxn modelId="{2907B356-3A4A-45FA-80E5-F7DC477F0253}" srcId="{2F244261-5F71-43A7-ABA0-4EA6C7A82380}" destId="{63FA6E8D-C72D-4FBB-A54D-24A8C10CBB7F}" srcOrd="0" destOrd="0" parTransId="{0C6C61C9-F00D-4464-B54D-7F9B6B4A9AFF}" sibTransId="{C607E6FF-28C8-46BC-B290-26A6402810E1}"/>
    <dgm:cxn modelId="{91BF6B08-15CC-423B-AC1A-897FD7745E9A}" type="presOf" srcId="{2F244261-5F71-43A7-ABA0-4EA6C7A82380}" destId="{C1444187-09CD-4478-88F1-C2E484A60900}" srcOrd="0" destOrd="0" presId="urn:microsoft.com/office/officeart/2008/layout/BendingPictureCaption"/>
    <dgm:cxn modelId="{25CD501A-86F4-48BB-92CB-01BB141734E7}" type="presParOf" srcId="{C1444187-09CD-4478-88F1-C2E484A60900}" destId="{439B0D76-20DC-47AF-BE12-59ACAEDBDBC1}" srcOrd="0" destOrd="0" presId="urn:microsoft.com/office/officeart/2008/layout/BendingPictureCaption"/>
    <dgm:cxn modelId="{24B010E0-3E49-4415-BF31-8559A5A65EED}" type="presParOf" srcId="{439B0D76-20DC-47AF-BE12-59ACAEDBDBC1}" destId="{9D0A1240-492C-4106-9752-E3D22534EB3C}" srcOrd="0" destOrd="0" presId="urn:microsoft.com/office/officeart/2008/layout/BendingPictureCaption"/>
    <dgm:cxn modelId="{788B6248-0C81-46B7-9781-DDC7F2F63D0C}" type="presParOf" srcId="{439B0D76-20DC-47AF-BE12-59ACAEDBDBC1}" destId="{D3AA1DAE-9613-4C70-B65B-51F78F29B90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244261-5F71-43A7-ABA0-4EA6C7A8238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63FA6E8D-C72D-4FBB-A54D-24A8C10CBB7F}">
      <dgm:prSet phldrT="[Text]" custT="1"/>
      <dgm:spPr/>
      <dgm:t>
        <a:bodyPr/>
        <a:lstStyle/>
        <a:p>
          <a:pPr rtl="1"/>
          <a:r>
            <a:rPr lang="ar-EG" sz="2500" b="1" dirty="0" smtClean="0"/>
            <a:t>إن التعامل مع الناس والاتصال بهم       لا يمكن أن يتم إلا عن طريق ممارسة السلوك بشكل إيجابي</a:t>
          </a:r>
          <a:endParaRPr lang="ar-EG" sz="2500" b="1" dirty="0"/>
        </a:p>
      </dgm:t>
    </dgm:pt>
    <dgm:pt modelId="{0C6C61C9-F00D-4464-B54D-7F9B6B4A9AFF}" type="parTrans" cxnId="{2907B356-3A4A-45FA-80E5-F7DC477F0253}">
      <dgm:prSet/>
      <dgm:spPr/>
      <dgm:t>
        <a:bodyPr/>
        <a:lstStyle/>
        <a:p>
          <a:pPr rtl="1"/>
          <a:endParaRPr lang="ar-EG"/>
        </a:p>
      </dgm:t>
    </dgm:pt>
    <dgm:pt modelId="{C607E6FF-28C8-46BC-B290-26A6402810E1}" type="sibTrans" cxnId="{2907B356-3A4A-45FA-80E5-F7DC477F0253}">
      <dgm:prSet/>
      <dgm:spPr/>
      <dgm:t>
        <a:bodyPr/>
        <a:lstStyle/>
        <a:p>
          <a:pPr rtl="1"/>
          <a:endParaRPr lang="ar-EG"/>
        </a:p>
      </dgm:t>
    </dgm:pt>
    <dgm:pt modelId="{C1444187-09CD-4478-88F1-C2E484A60900}" type="pres">
      <dgm:prSet presAssocID="{2F244261-5F71-43A7-ABA0-4EA6C7A82380}" presName="diagram" presStyleCnt="0">
        <dgm:presLayoutVars>
          <dgm:dir/>
        </dgm:presLayoutVars>
      </dgm:prSet>
      <dgm:spPr/>
      <dgm:t>
        <a:bodyPr/>
        <a:lstStyle/>
        <a:p>
          <a:pPr rtl="1"/>
          <a:endParaRPr lang="ar-EG"/>
        </a:p>
      </dgm:t>
    </dgm:pt>
    <dgm:pt modelId="{439B0D76-20DC-47AF-BE12-59ACAEDBDBC1}" type="pres">
      <dgm:prSet presAssocID="{63FA6E8D-C72D-4FBB-A54D-24A8C10CBB7F}" presName="composite" presStyleCnt="0"/>
      <dgm:spPr/>
    </dgm:pt>
    <dgm:pt modelId="{9D0A1240-492C-4106-9752-E3D22534EB3C}" type="pres">
      <dgm:prSet presAssocID="{63FA6E8D-C72D-4FBB-A54D-24A8C10CBB7F}" presName="Image" presStyleLbl="bgShp" presStyleIdx="0" presStyleCnt="1" custScaleY="68303"/>
      <dgm:spPr>
        <a:blipFill rotWithShape="1">
          <a:blip xmlns:r="http://schemas.openxmlformats.org/officeDocument/2006/relationships" r:embed="rId1"/>
          <a:stretch>
            <a:fillRect/>
          </a:stretch>
        </a:blipFill>
      </dgm:spPr>
      <dgm:t>
        <a:bodyPr/>
        <a:lstStyle/>
        <a:p>
          <a:pPr rtl="1"/>
          <a:endParaRPr lang="ar-EG"/>
        </a:p>
      </dgm:t>
    </dgm:pt>
    <dgm:pt modelId="{D3AA1DAE-9613-4C70-B65B-51F78F29B901}" type="pres">
      <dgm:prSet presAssocID="{63FA6E8D-C72D-4FBB-A54D-24A8C10CBB7F}" presName="Parent" presStyleLbl="node0" presStyleIdx="0" presStyleCnt="1" custScaleY="136246" custLinFactNeighborX="1672" custLinFactNeighborY="1685">
        <dgm:presLayoutVars>
          <dgm:bulletEnabled val="1"/>
        </dgm:presLayoutVars>
      </dgm:prSet>
      <dgm:spPr/>
      <dgm:t>
        <a:bodyPr/>
        <a:lstStyle/>
        <a:p>
          <a:pPr rtl="1"/>
          <a:endParaRPr lang="ar-EG"/>
        </a:p>
      </dgm:t>
    </dgm:pt>
  </dgm:ptLst>
  <dgm:cxnLst>
    <dgm:cxn modelId="{2907B356-3A4A-45FA-80E5-F7DC477F0253}" srcId="{2F244261-5F71-43A7-ABA0-4EA6C7A82380}" destId="{63FA6E8D-C72D-4FBB-A54D-24A8C10CBB7F}" srcOrd="0" destOrd="0" parTransId="{0C6C61C9-F00D-4464-B54D-7F9B6B4A9AFF}" sibTransId="{C607E6FF-28C8-46BC-B290-26A6402810E1}"/>
    <dgm:cxn modelId="{8ADBF6C9-A66C-4013-8250-80CBDB424D70}" type="presOf" srcId="{2F244261-5F71-43A7-ABA0-4EA6C7A82380}" destId="{C1444187-09CD-4478-88F1-C2E484A60900}" srcOrd="0" destOrd="0" presId="urn:microsoft.com/office/officeart/2008/layout/BendingPictureCaption"/>
    <dgm:cxn modelId="{186F3DC9-6558-471D-922A-D63480C302B0}" type="presOf" srcId="{63FA6E8D-C72D-4FBB-A54D-24A8C10CBB7F}" destId="{D3AA1DAE-9613-4C70-B65B-51F78F29B901}" srcOrd="0" destOrd="0" presId="urn:microsoft.com/office/officeart/2008/layout/BendingPictureCaption"/>
    <dgm:cxn modelId="{38209450-57B2-4A8D-88BE-B317EDF11617}" type="presParOf" srcId="{C1444187-09CD-4478-88F1-C2E484A60900}" destId="{439B0D76-20DC-47AF-BE12-59ACAEDBDBC1}" srcOrd="0" destOrd="0" presId="urn:microsoft.com/office/officeart/2008/layout/BendingPictureCaption"/>
    <dgm:cxn modelId="{2B35AEA4-51A8-4DAC-9054-9DB31CDE0EE9}" type="presParOf" srcId="{439B0D76-20DC-47AF-BE12-59ACAEDBDBC1}" destId="{9D0A1240-492C-4106-9752-E3D22534EB3C}" srcOrd="0" destOrd="0" presId="urn:microsoft.com/office/officeart/2008/layout/BendingPictureCaption"/>
    <dgm:cxn modelId="{C9B06232-93EC-43C7-81E6-F23FD663CB1B}" type="presParOf" srcId="{439B0D76-20DC-47AF-BE12-59ACAEDBDBC1}" destId="{D3AA1DAE-9613-4C70-B65B-51F78F29B90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03B302-D759-4737-AAAA-C9E8CE0FD02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ar-EG"/>
        </a:p>
      </dgm:t>
    </dgm:pt>
    <dgm:pt modelId="{0ED7ED67-A846-4D0A-8B87-673C827FA53E}">
      <dgm:prSet phldrT="[Text]"/>
      <dgm:spPr/>
      <dgm:t>
        <a:bodyPr/>
        <a:lstStyle/>
        <a:p>
          <a:pPr rtl="1"/>
          <a:r>
            <a:rPr lang="ar-SA" b="1" dirty="0" smtClean="0"/>
            <a:t>له سبب </a:t>
          </a:r>
          <a:endParaRPr lang="ar-EG" dirty="0"/>
        </a:p>
      </dgm:t>
    </dgm:pt>
    <dgm:pt modelId="{F090610D-7F64-4B1E-A007-08E46CC78097}" type="parTrans" cxnId="{517918FC-3D5B-44DF-ABF8-6F4B31B74D06}">
      <dgm:prSet/>
      <dgm:spPr/>
      <dgm:t>
        <a:bodyPr/>
        <a:lstStyle/>
        <a:p>
          <a:pPr rtl="1"/>
          <a:endParaRPr lang="ar-EG"/>
        </a:p>
      </dgm:t>
    </dgm:pt>
    <dgm:pt modelId="{677E995C-FD49-4BDE-8CAD-CFF42E024109}" type="sibTrans" cxnId="{517918FC-3D5B-44DF-ABF8-6F4B31B74D06}">
      <dgm:prSet/>
      <dgm:spPr/>
      <dgm:t>
        <a:bodyPr/>
        <a:lstStyle/>
        <a:p>
          <a:pPr rtl="1"/>
          <a:endParaRPr lang="ar-EG"/>
        </a:p>
      </dgm:t>
    </dgm:pt>
    <dgm:pt modelId="{A14BEDDF-A8C6-4403-AF45-4C4C363CC330}">
      <dgm:prSet phldrT="[Text]"/>
      <dgm:spPr/>
      <dgm:t>
        <a:bodyPr/>
        <a:lstStyle/>
        <a:p>
          <a:pPr rtl="1"/>
          <a:r>
            <a:rPr lang="ar-SA" b="1" dirty="0" smtClean="0"/>
            <a:t>يهدف إلى شئ ما </a:t>
          </a:r>
          <a:endParaRPr lang="ar-EG" dirty="0"/>
        </a:p>
      </dgm:t>
    </dgm:pt>
    <dgm:pt modelId="{AB1EE8F2-8C38-42A2-9DB6-0D379ECCFD7A}" type="parTrans" cxnId="{24A6894F-8D92-47CC-9664-15A38BF04535}">
      <dgm:prSet/>
      <dgm:spPr/>
      <dgm:t>
        <a:bodyPr/>
        <a:lstStyle/>
        <a:p>
          <a:pPr rtl="1"/>
          <a:endParaRPr lang="ar-EG"/>
        </a:p>
      </dgm:t>
    </dgm:pt>
    <dgm:pt modelId="{715A6B65-5F82-4238-90E4-A7393984E9DC}" type="sibTrans" cxnId="{24A6894F-8D92-47CC-9664-15A38BF04535}">
      <dgm:prSet/>
      <dgm:spPr/>
      <dgm:t>
        <a:bodyPr/>
        <a:lstStyle/>
        <a:p>
          <a:pPr rtl="1"/>
          <a:endParaRPr lang="ar-EG"/>
        </a:p>
      </dgm:t>
    </dgm:pt>
    <dgm:pt modelId="{E8386995-810C-44B3-B47F-6F10620B5377}">
      <dgm:prSet phldrT="[Text]"/>
      <dgm:spPr/>
      <dgm:t>
        <a:bodyPr/>
        <a:lstStyle/>
        <a:p>
          <a:pPr rtl="1"/>
          <a:r>
            <a:rPr lang="ar-SA" b="1" dirty="0" smtClean="0"/>
            <a:t>يتنوع حسب الحاجة </a:t>
          </a:r>
          <a:endParaRPr lang="ar-EG" dirty="0"/>
        </a:p>
      </dgm:t>
    </dgm:pt>
    <dgm:pt modelId="{D9E6A590-7564-47D5-8793-5D3078A71041}" type="parTrans" cxnId="{69CDAF3C-E83B-486D-9F2C-82459C0F1243}">
      <dgm:prSet/>
      <dgm:spPr/>
      <dgm:t>
        <a:bodyPr/>
        <a:lstStyle/>
        <a:p>
          <a:pPr rtl="1"/>
          <a:endParaRPr lang="ar-EG"/>
        </a:p>
      </dgm:t>
    </dgm:pt>
    <dgm:pt modelId="{F492DB77-EA25-4F60-92B1-8419E231EEC3}" type="sibTrans" cxnId="{69CDAF3C-E83B-486D-9F2C-82459C0F1243}">
      <dgm:prSet/>
      <dgm:spPr/>
      <dgm:t>
        <a:bodyPr/>
        <a:lstStyle/>
        <a:p>
          <a:pPr rtl="1"/>
          <a:endParaRPr lang="ar-EG"/>
        </a:p>
      </dgm:t>
    </dgm:pt>
    <dgm:pt modelId="{0FDB281C-E6A4-47FA-A5C6-3856EE8E33EC}">
      <dgm:prSet phldrT="[Text]"/>
      <dgm:spPr/>
      <dgm:t>
        <a:bodyPr/>
        <a:lstStyle/>
        <a:p>
          <a:pPr rtl="1"/>
          <a:r>
            <a:rPr lang="ar-SA" b="1" smtClean="0"/>
            <a:t>يتسم بالمرونة </a:t>
          </a:r>
          <a:endParaRPr lang="ar-EG" dirty="0"/>
        </a:p>
      </dgm:t>
    </dgm:pt>
    <dgm:pt modelId="{0E79E1FA-91C5-4E09-8C28-633392B6B148}" type="parTrans" cxnId="{7F94046E-8962-4942-85EB-5C6785C60E4D}">
      <dgm:prSet/>
      <dgm:spPr/>
      <dgm:t>
        <a:bodyPr/>
        <a:lstStyle/>
        <a:p>
          <a:pPr rtl="1"/>
          <a:endParaRPr lang="ar-EG"/>
        </a:p>
      </dgm:t>
    </dgm:pt>
    <dgm:pt modelId="{FB42DAAF-A4B0-4B0E-931F-84CDDA23A334}" type="sibTrans" cxnId="{7F94046E-8962-4942-85EB-5C6785C60E4D}">
      <dgm:prSet/>
      <dgm:spPr/>
      <dgm:t>
        <a:bodyPr/>
        <a:lstStyle/>
        <a:p>
          <a:pPr rtl="1"/>
          <a:endParaRPr lang="ar-EG"/>
        </a:p>
      </dgm:t>
    </dgm:pt>
    <dgm:pt modelId="{EE42D0AF-6B73-4A61-B88B-21A567003968}" type="pres">
      <dgm:prSet presAssocID="{B003B302-D759-4737-AAAA-C9E8CE0FD027}" presName="Name0" presStyleCnt="0">
        <dgm:presLayoutVars>
          <dgm:dir/>
          <dgm:resizeHandles val="exact"/>
        </dgm:presLayoutVars>
      </dgm:prSet>
      <dgm:spPr/>
      <dgm:t>
        <a:bodyPr/>
        <a:lstStyle/>
        <a:p>
          <a:pPr rtl="1"/>
          <a:endParaRPr lang="ar-EG"/>
        </a:p>
      </dgm:t>
    </dgm:pt>
    <dgm:pt modelId="{54D45995-5E39-4E28-98E2-B267D25E8853}" type="pres">
      <dgm:prSet presAssocID="{0ED7ED67-A846-4D0A-8B87-673C827FA53E}" presName="composite" presStyleCnt="0"/>
      <dgm:spPr/>
    </dgm:pt>
    <dgm:pt modelId="{B1D71012-B60F-458D-9FD4-2100333618CE}" type="pres">
      <dgm:prSet presAssocID="{0ED7ED67-A846-4D0A-8B87-673C827FA53E}" presName="rect1" presStyleLbl="trAlignAcc1" presStyleIdx="0" presStyleCnt="4">
        <dgm:presLayoutVars>
          <dgm:bulletEnabled val="1"/>
        </dgm:presLayoutVars>
      </dgm:prSet>
      <dgm:spPr/>
      <dgm:t>
        <a:bodyPr/>
        <a:lstStyle/>
        <a:p>
          <a:pPr rtl="1"/>
          <a:endParaRPr lang="ar-EG"/>
        </a:p>
      </dgm:t>
    </dgm:pt>
    <dgm:pt modelId="{BAE92789-1E68-441B-AEEE-901B5B7D6357}" type="pres">
      <dgm:prSet presAssocID="{0ED7ED67-A846-4D0A-8B87-673C827FA53E}" presName="rect2" presStyleLbl="fgImgPlace1" presStyleIdx="0" presStyleCnt="4"/>
      <dgm:spPr>
        <a:blipFill rotWithShape="1">
          <a:blip xmlns:r="http://schemas.openxmlformats.org/officeDocument/2006/relationships" r:embed="rId1"/>
          <a:stretch>
            <a:fillRect/>
          </a:stretch>
        </a:blipFill>
      </dgm:spPr>
      <dgm:t>
        <a:bodyPr/>
        <a:lstStyle/>
        <a:p>
          <a:pPr rtl="1"/>
          <a:endParaRPr lang="ar-EG"/>
        </a:p>
      </dgm:t>
    </dgm:pt>
    <dgm:pt modelId="{293FF9AB-4899-49DE-93DA-638AE21DF498}" type="pres">
      <dgm:prSet presAssocID="{677E995C-FD49-4BDE-8CAD-CFF42E024109}" presName="sibTrans" presStyleCnt="0"/>
      <dgm:spPr/>
    </dgm:pt>
    <dgm:pt modelId="{F0577F68-3524-4932-9A25-0F5593B79E2C}" type="pres">
      <dgm:prSet presAssocID="{A14BEDDF-A8C6-4403-AF45-4C4C363CC330}" presName="composite" presStyleCnt="0"/>
      <dgm:spPr/>
    </dgm:pt>
    <dgm:pt modelId="{443FDC8B-837D-43A4-8719-3C1F868437BC}" type="pres">
      <dgm:prSet presAssocID="{A14BEDDF-A8C6-4403-AF45-4C4C363CC330}" presName="rect1" presStyleLbl="trAlignAcc1" presStyleIdx="1" presStyleCnt="4">
        <dgm:presLayoutVars>
          <dgm:bulletEnabled val="1"/>
        </dgm:presLayoutVars>
      </dgm:prSet>
      <dgm:spPr/>
      <dgm:t>
        <a:bodyPr/>
        <a:lstStyle/>
        <a:p>
          <a:pPr rtl="1"/>
          <a:endParaRPr lang="ar-EG"/>
        </a:p>
      </dgm:t>
    </dgm:pt>
    <dgm:pt modelId="{42B57244-8147-4BB5-9BC5-4F16883E6D1B}" type="pres">
      <dgm:prSet presAssocID="{A14BEDDF-A8C6-4403-AF45-4C4C363CC330}" presName="rect2" presStyleLbl="fgImgPlace1" presStyleIdx="1" presStyleCnt="4"/>
      <dgm:spPr>
        <a:blipFill rotWithShape="1">
          <a:blip xmlns:r="http://schemas.openxmlformats.org/officeDocument/2006/relationships" r:embed="rId1"/>
          <a:stretch>
            <a:fillRect/>
          </a:stretch>
        </a:blipFill>
      </dgm:spPr>
      <dgm:t>
        <a:bodyPr/>
        <a:lstStyle/>
        <a:p>
          <a:pPr rtl="1"/>
          <a:endParaRPr lang="ar-EG"/>
        </a:p>
      </dgm:t>
    </dgm:pt>
    <dgm:pt modelId="{479B6764-6C36-46D3-A254-BDFCDE770A6A}" type="pres">
      <dgm:prSet presAssocID="{715A6B65-5F82-4238-90E4-A7393984E9DC}" presName="sibTrans" presStyleCnt="0"/>
      <dgm:spPr/>
    </dgm:pt>
    <dgm:pt modelId="{39AEDBB1-F5B9-49BF-A58B-1FDBACABD2E9}" type="pres">
      <dgm:prSet presAssocID="{E8386995-810C-44B3-B47F-6F10620B5377}" presName="composite" presStyleCnt="0"/>
      <dgm:spPr/>
    </dgm:pt>
    <dgm:pt modelId="{54713A9C-84B0-4F16-98DD-4558F266A86E}" type="pres">
      <dgm:prSet presAssocID="{E8386995-810C-44B3-B47F-6F10620B5377}" presName="rect1" presStyleLbl="trAlignAcc1" presStyleIdx="2" presStyleCnt="4">
        <dgm:presLayoutVars>
          <dgm:bulletEnabled val="1"/>
        </dgm:presLayoutVars>
      </dgm:prSet>
      <dgm:spPr/>
      <dgm:t>
        <a:bodyPr/>
        <a:lstStyle/>
        <a:p>
          <a:pPr rtl="1"/>
          <a:endParaRPr lang="ar-EG"/>
        </a:p>
      </dgm:t>
    </dgm:pt>
    <dgm:pt modelId="{81444447-29C3-4938-AA8A-C5E7E3EB343D}" type="pres">
      <dgm:prSet presAssocID="{E8386995-810C-44B3-B47F-6F10620B5377}" presName="rect2" presStyleLbl="fgImgPlace1" presStyleIdx="2" presStyleCnt="4"/>
      <dgm:spPr>
        <a:blipFill rotWithShape="1">
          <a:blip xmlns:r="http://schemas.openxmlformats.org/officeDocument/2006/relationships" r:embed="rId1"/>
          <a:stretch>
            <a:fillRect/>
          </a:stretch>
        </a:blipFill>
      </dgm:spPr>
      <dgm:t>
        <a:bodyPr/>
        <a:lstStyle/>
        <a:p>
          <a:pPr rtl="1"/>
          <a:endParaRPr lang="ar-EG"/>
        </a:p>
      </dgm:t>
    </dgm:pt>
    <dgm:pt modelId="{59F720A4-9B79-4A27-A50E-77E41B1CF82E}" type="pres">
      <dgm:prSet presAssocID="{F492DB77-EA25-4F60-92B1-8419E231EEC3}" presName="sibTrans" presStyleCnt="0"/>
      <dgm:spPr/>
    </dgm:pt>
    <dgm:pt modelId="{1B067AC5-DDB5-4CD9-84E6-CA1D2117CBF8}" type="pres">
      <dgm:prSet presAssocID="{0FDB281C-E6A4-47FA-A5C6-3856EE8E33EC}" presName="composite" presStyleCnt="0"/>
      <dgm:spPr/>
    </dgm:pt>
    <dgm:pt modelId="{7E4D7547-171D-46DD-B407-D435459B4CD9}" type="pres">
      <dgm:prSet presAssocID="{0FDB281C-E6A4-47FA-A5C6-3856EE8E33EC}" presName="rect1" presStyleLbl="trAlignAcc1" presStyleIdx="3" presStyleCnt="4">
        <dgm:presLayoutVars>
          <dgm:bulletEnabled val="1"/>
        </dgm:presLayoutVars>
      </dgm:prSet>
      <dgm:spPr/>
      <dgm:t>
        <a:bodyPr/>
        <a:lstStyle/>
        <a:p>
          <a:pPr rtl="1"/>
          <a:endParaRPr lang="ar-EG"/>
        </a:p>
      </dgm:t>
    </dgm:pt>
    <dgm:pt modelId="{BF5688F6-73C5-478C-914B-3F9A79547C96}" type="pres">
      <dgm:prSet presAssocID="{0FDB281C-E6A4-47FA-A5C6-3856EE8E33EC}" presName="rect2" presStyleLbl="fgImgPlace1" presStyleIdx="3" presStyleCnt="4"/>
      <dgm:spPr>
        <a:blipFill rotWithShape="1">
          <a:blip xmlns:r="http://schemas.openxmlformats.org/officeDocument/2006/relationships" r:embed="rId1"/>
          <a:stretch>
            <a:fillRect/>
          </a:stretch>
        </a:blipFill>
      </dgm:spPr>
      <dgm:t>
        <a:bodyPr/>
        <a:lstStyle/>
        <a:p>
          <a:pPr rtl="1"/>
          <a:endParaRPr lang="ar-EG"/>
        </a:p>
      </dgm:t>
    </dgm:pt>
  </dgm:ptLst>
  <dgm:cxnLst>
    <dgm:cxn modelId="{A3EE0A73-2010-4364-88CE-43EF471CA4E6}" type="presOf" srcId="{A14BEDDF-A8C6-4403-AF45-4C4C363CC330}" destId="{443FDC8B-837D-43A4-8719-3C1F868437BC}" srcOrd="0" destOrd="0" presId="urn:microsoft.com/office/officeart/2008/layout/PictureStrips"/>
    <dgm:cxn modelId="{24A6894F-8D92-47CC-9664-15A38BF04535}" srcId="{B003B302-D759-4737-AAAA-C9E8CE0FD027}" destId="{A14BEDDF-A8C6-4403-AF45-4C4C363CC330}" srcOrd="1" destOrd="0" parTransId="{AB1EE8F2-8C38-42A2-9DB6-0D379ECCFD7A}" sibTransId="{715A6B65-5F82-4238-90E4-A7393984E9DC}"/>
    <dgm:cxn modelId="{A8DD8181-2957-4294-B4FC-16B91EACE10C}" type="presOf" srcId="{B003B302-D759-4737-AAAA-C9E8CE0FD027}" destId="{EE42D0AF-6B73-4A61-B88B-21A567003968}" srcOrd="0" destOrd="0" presId="urn:microsoft.com/office/officeart/2008/layout/PictureStrips"/>
    <dgm:cxn modelId="{EA4C1F92-3741-44C2-BD3F-9A4D63AB31B4}" type="presOf" srcId="{0ED7ED67-A846-4D0A-8B87-673C827FA53E}" destId="{B1D71012-B60F-458D-9FD4-2100333618CE}" srcOrd="0" destOrd="0" presId="urn:microsoft.com/office/officeart/2008/layout/PictureStrips"/>
    <dgm:cxn modelId="{7F94046E-8962-4942-85EB-5C6785C60E4D}" srcId="{B003B302-D759-4737-AAAA-C9E8CE0FD027}" destId="{0FDB281C-E6A4-47FA-A5C6-3856EE8E33EC}" srcOrd="3" destOrd="0" parTransId="{0E79E1FA-91C5-4E09-8C28-633392B6B148}" sibTransId="{FB42DAAF-A4B0-4B0E-931F-84CDDA23A334}"/>
    <dgm:cxn modelId="{69CDAF3C-E83B-486D-9F2C-82459C0F1243}" srcId="{B003B302-D759-4737-AAAA-C9E8CE0FD027}" destId="{E8386995-810C-44B3-B47F-6F10620B5377}" srcOrd="2" destOrd="0" parTransId="{D9E6A590-7564-47D5-8793-5D3078A71041}" sibTransId="{F492DB77-EA25-4F60-92B1-8419E231EEC3}"/>
    <dgm:cxn modelId="{FE69ABE7-EEA6-4BF1-8F74-89D59E281971}" type="presOf" srcId="{E8386995-810C-44B3-B47F-6F10620B5377}" destId="{54713A9C-84B0-4F16-98DD-4558F266A86E}" srcOrd="0" destOrd="0" presId="urn:microsoft.com/office/officeart/2008/layout/PictureStrips"/>
    <dgm:cxn modelId="{06405D68-E24D-4184-9A44-1CE5F5B16A2F}" type="presOf" srcId="{0FDB281C-E6A4-47FA-A5C6-3856EE8E33EC}" destId="{7E4D7547-171D-46DD-B407-D435459B4CD9}" srcOrd="0" destOrd="0" presId="urn:microsoft.com/office/officeart/2008/layout/PictureStrips"/>
    <dgm:cxn modelId="{517918FC-3D5B-44DF-ABF8-6F4B31B74D06}" srcId="{B003B302-D759-4737-AAAA-C9E8CE0FD027}" destId="{0ED7ED67-A846-4D0A-8B87-673C827FA53E}" srcOrd="0" destOrd="0" parTransId="{F090610D-7F64-4B1E-A007-08E46CC78097}" sibTransId="{677E995C-FD49-4BDE-8CAD-CFF42E024109}"/>
    <dgm:cxn modelId="{07A32055-5D37-4A2A-89B9-407FBF3AD583}" type="presParOf" srcId="{EE42D0AF-6B73-4A61-B88B-21A567003968}" destId="{54D45995-5E39-4E28-98E2-B267D25E8853}" srcOrd="0" destOrd="0" presId="urn:microsoft.com/office/officeart/2008/layout/PictureStrips"/>
    <dgm:cxn modelId="{8F272D81-77D4-4130-8B8B-C43C4752BD89}" type="presParOf" srcId="{54D45995-5E39-4E28-98E2-B267D25E8853}" destId="{B1D71012-B60F-458D-9FD4-2100333618CE}" srcOrd="0" destOrd="0" presId="urn:microsoft.com/office/officeart/2008/layout/PictureStrips"/>
    <dgm:cxn modelId="{EAEC5731-191B-4167-A942-47E7330387CB}" type="presParOf" srcId="{54D45995-5E39-4E28-98E2-B267D25E8853}" destId="{BAE92789-1E68-441B-AEEE-901B5B7D6357}" srcOrd="1" destOrd="0" presId="urn:microsoft.com/office/officeart/2008/layout/PictureStrips"/>
    <dgm:cxn modelId="{AD871804-8E07-4560-82B6-DDD16C68B556}" type="presParOf" srcId="{EE42D0AF-6B73-4A61-B88B-21A567003968}" destId="{293FF9AB-4899-49DE-93DA-638AE21DF498}" srcOrd="1" destOrd="0" presId="urn:microsoft.com/office/officeart/2008/layout/PictureStrips"/>
    <dgm:cxn modelId="{DA44BE87-0865-41BD-810A-7936ABD1C188}" type="presParOf" srcId="{EE42D0AF-6B73-4A61-B88B-21A567003968}" destId="{F0577F68-3524-4932-9A25-0F5593B79E2C}" srcOrd="2" destOrd="0" presId="urn:microsoft.com/office/officeart/2008/layout/PictureStrips"/>
    <dgm:cxn modelId="{5389352B-F01D-4CC8-A442-20AD57ABA635}" type="presParOf" srcId="{F0577F68-3524-4932-9A25-0F5593B79E2C}" destId="{443FDC8B-837D-43A4-8719-3C1F868437BC}" srcOrd="0" destOrd="0" presId="urn:microsoft.com/office/officeart/2008/layout/PictureStrips"/>
    <dgm:cxn modelId="{DAEF7403-B38E-4D20-B247-BE0612162FF0}" type="presParOf" srcId="{F0577F68-3524-4932-9A25-0F5593B79E2C}" destId="{42B57244-8147-4BB5-9BC5-4F16883E6D1B}" srcOrd="1" destOrd="0" presId="urn:microsoft.com/office/officeart/2008/layout/PictureStrips"/>
    <dgm:cxn modelId="{28A6D3E5-002B-4218-9B1A-B115099EE8BE}" type="presParOf" srcId="{EE42D0AF-6B73-4A61-B88B-21A567003968}" destId="{479B6764-6C36-46D3-A254-BDFCDE770A6A}" srcOrd="3" destOrd="0" presId="urn:microsoft.com/office/officeart/2008/layout/PictureStrips"/>
    <dgm:cxn modelId="{8B61CCB4-339A-4D60-B397-5446B1851692}" type="presParOf" srcId="{EE42D0AF-6B73-4A61-B88B-21A567003968}" destId="{39AEDBB1-F5B9-49BF-A58B-1FDBACABD2E9}" srcOrd="4" destOrd="0" presId="urn:microsoft.com/office/officeart/2008/layout/PictureStrips"/>
    <dgm:cxn modelId="{680782E9-8153-4A78-A60E-9FC858320724}" type="presParOf" srcId="{39AEDBB1-F5B9-49BF-A58B-1FDBACABD2E9}" destId="{54713A9C-84B0-4F16-98DD-4558F266A86E}" srcOrd="0" destOrd="0" presId="urn:microsoft.com/office/officeart/2008/layout/PictureStrips"/>
    <dgm:cxn modelId="{F1261726-4112-45A4-A44F-474D16D8CC93}" type="presParOf" srcId="{39AEDBB1-F5B9-49BF-A58B-1FDBACABD2E9}" destId="{81444447-29C3-4938-AA8A-C5E7E3EB343D}" srcOrd="1" destOrd="0" presId="urn:microsoft.com/office/officeart/2008/layout/PictureStrips"/>
    <dgm:cxn modelId="{39B7D287-33EF-46F6-BF0B-75797530D3DB}" type="presParOf" srcId="{EE42D0AF-6B73-4A61-B88B-21A567003968}" destId="{59F720A4-9B79-4A27-A50E-77E41B1CF82E}" srcOrd="5" destOrd="0" presId="urn:microsoft.com/office/officeart/2008/layout/PictureStrips"/>
    <dgm:cxn modelId="{4B169D0D-8592-4F2C-AD90-FEEA92327AEC}" type="presParOf" srcId="{EE42D0AF-6B73-4A61-B88B-21A567003968}" destId="{1B067AC5-DDB5-4CD9-84E6-CA1D2117CBF8}" srcOrd="6" destOrd="0" presId="urn:microsoft.com/office/officeart/2008/layout/PictureStrips"/>
    <dgm:cxn modelId="{D0A87DC5-9F9F-4A3F-958B-A59F216E21E9}" type="presParOf" srcId="{1B067AC5-DDB5-4CD9-84E6-CA1D2117CBF8}" destId="{7E4D7547-171D-46DD-B407-D435459B4CD9}" srcOrd="0" destOrd="0" presId="urn:microsoft.com/office/officeart/2008/layout/PictureStrips"/>
    <dgm:cxn modelId="{F3EDCABA-D0D0-4D8A-AF83-9EA7A894358D}" type="presParOf" srcId="{1B067AC5-DDB5-4CD9-84E6-CA1D2117CBF8}" destId="{BF5688F6-73C5-478C-914B-3F9A79547C9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9ED1A0-3FAD-4811-8D3B-6340CAEDC98D}" type="doc">
      <dgm:prSet loTypeId="urn:microsoft.com/office/officeart/2005/8/layout/hierarchy3" loCatId="list" qsTypeId="urn:microsoft.com/office/officeart/2005/8/quickstyle/simple1" qsCatId="simple" csTypeId="urn:microsoft.com/office/officeart/2005/8/colors/accent2_4" csCatId="accent2" phldr="1"/>
      <dgm:spPr/>
      <dgm:t>
        <a:bodyPr/>
        <a:lstStyle/>
        <a:p>
          <a:pPr rtl="1"/>
          <a:endParaRPr lang="ar-EG"/>
        </a:p>
      </dgm:t>
    </dgm:pt>
    <dgm:pt modelId="{A6751F91-B81E-498F-9426-BB78A3B07D1E}">
      <dgm:prSet phldrT="[Text]"/>
      <dgm:spPr/>
      <dgm:t>
        <a:bodyPr/>
        <a:lstStyle/>
        <a:p>
          <a:pPr rtl="1"/>
          <a:r>
            <a:rPr lang="ar-EG" b="1" dirty="0" smtClean="0"/>
            <a:t>العوامل البيئيـة</a:t>
          </a:r>
          <a:endParaRPr lang="ar-EG" b="1" dirty="0"/>
        </a:p>
      </dgm:t>
    </dgm:pt>
    <dgm:pt modelId="{CBBED8B4-C0F9-4971-A233-56E634E97E9B}" type="parTrans" cxnId="{7E602BBD-0BCF-40CE-BAD4-D9FCFB425DE5}">
      <dgm:prSet/>
      <dgm:spPr/>
      <dgm:t>
        <a:bodyPr/>
        <a:lstStyle/>
        <a:p>
          <a:pPr rtl="1"/>
          <a:endParaRPr lang="ar-EG"/>
        </a:p>
      </dgm:t>
    </dgm:pt>
    <dgm:pt modelId="{A2E6B564-A9E7-435D-B6C5-5CB868945911}" type="sibTrans" cxnId="{7E602BBD-0BCF-40CE-BAD4-D9FCFB425DE5}">
      <dgm:prSet/>
      <dgm:spPr/>
      <dgm:t>
        <a:bodyPr/>
        <a:lstStyle/>
        <a:p>
          <a:pPr rtl="1"/>
          <a:endParaRPr lang="ar-EG"/>
        </a:p>
      </dgm:t>
    </dgm:pt>
    <dgm:pt modelId="{93045384-93E3-4C12-BEB6-3F8D91741CE1}">
      <dgm:prSet phldrT="[Text]"/>
      <dgm:spPr/>
      <dgm:t>
        <a:bodyPr/>
        <a:lstStyle/>
        <a:p>
          <a:pPr algn="justLow" rtl="1"/>
          <a:r>
            <a:rPr lang="ar-SA" b="1" dirty="0" smtClean="0"/>
            <a:t>وهي تلك المجموعة من العادات والتقاليد التي يكتسبها الإنسان من بيئته منذ بداية نشأته وتكوينه إلى مماته</a:t>
          </a:r>
          <a:endParaRPr lang="ar-EG" dirty="0"/>
        </a:p>
      </dgm:t>
    </dgm:pt>
    <dgm:pt modelId="{33F203A2-D8C9-4717-854C-5A6EEA19E60B}" type="parTrans" cxnId="{574399E0-973B-465F-A74A-ABC3824538A2}">
      <dgm:prSet/>
      <dgm:spPr/>
      <dgm:t>
        <a:bodyPr/>
        <a:lstStyle/>
        <a:p>
          <a:pPr rtl="1"/>
          <a:endParaRPr lang="ar-EG"/>
        </a:p>
      </dgm:t>
    </dgm:pt>
    <dgm:pt modelId="{5671654C-776D-49D9-A869-BE1F8B54B7A2}" type="sibTrans" cxnId="{574399E0-973B-465F-A74A-ABC3824538A2}">
      <dgm:prSet/>
      <dgm:spPr/>
      <dgm:t>
        <a:bodyPr/>
        <a:lstStyle/>
        <a:p>
          <a:pPr rtl="1"/>
          <a:endParaRPr lang="ar-EG"/>
        </a:p>
      </dgm:t>
    </dgm:pt>
    <dgm:pt modelId="{8E48404F-EA60-4100-B6BC-648F867684DE}">
      <dgm:prSet phldrT="[Text]"/>
      <dgm:spPr/>
      <dgm:t>
        <a:bodyPr/>
        <a:lstStyle/>
        <a:p>
          <a:pPr rtl="1"/>
          <a:r>
            <a:rPr lang="ar-SA" b="1" u="none" dirty="0" smtClean="0"/>
            <a:t>العوامل الوراثيـة</a:t>
          </a:r>
          <a:endParaRPr lang="ar-EG" u="none" dirty="0"/>
        </a:p>
      </dgm:t>
    </dgm:pt>
    <dgm:pt modelId="{3496DA8F-75D0-41E7-BA90-09199E6926E8}" type="parTrans" cxnId="{C31D057A-6832-4B0C-BFF4-F698F4BFB5F1}">
      <dgm:prSet/>
      <dgm:spPr/>
      <dgm:t>
        <a:bodyPr/>
        <a:lstStyle/>
        <a:p>
          <a:pPr rtl="1"/>
          <a:endParaRPr lang="ar-EG"/>
        </a:p>
      </dgm:t>
    </dgm:pt>
    <dgm:pt modelId="{30A2F531-BA9C-4C09-B80F-350B6BAE3C65}" type="sibTrans" cxnId="{C31D057A-6832-4B0C-BFF4-F698F4BFB5F1}">
      <dgm:prSet/>
      <dgm:spPr/>
      <dgm:t>
        <a:bodyPr/>
        <a:lstStyle/>
        <a:p>
          <a:pPr rtl="1"/>
          <a:endParaRPr lang="ar-EG"/>
        </a:p>
      </dgm:t>
    </dgm:pt>
    <dgm:pt modelId="{1400E015-50EA-4D60-AC8D-B2B8C143A5E9}">
      <dgm:prSet phldrT="[Text]"/>
      <dgm:spPr/>
      <dgm:t>
        <a:bodyPr/>
        <a:lstStyle/>
        <a:p>
          <a:pPr algn="justLow" rtl="1"/>
          <a:r>
            <a:rPr lang="ar-SA" b="1" dirty="0" smtClean="0"/>
            <a:t>هي تلك العادات والتقاليد والأعراف والأدبيات وطرق التعامل والحركات </a:t>
          </a:r>
          <a:br>
            <a:rPr lang="ar-SA" b="1" dirty="0" smtClean="0"/>
          </a:br>
          <a:r>
            <a:rPr lang="ar-SA" b="1" dirty="0" smtClean="0"/>
            <a:t>والأصوات </a:t>
          </a:r>
          <a:r>
            <a:rPr lang="ar-EG" b="1" dirty="0" smtClean="0"/>
            <a:t/>
          </a:r>
          <a:br>
            <a:rPr lang="ar-EG" b="1" dirty="0" smtClean="0"/>
          </a:br>
          <a:r>
            <a:rPr lang="ar-SA" b="1" dirty="0" smtClean="0"/>
            <a:t>ومقدار الذكاء وطريقة الحديث التي يرثها الفرد من أمه وأبيه</a:t>
          </a:r>
          <a:endParaRPr lang="ar-EG" dirty="0"/>
        </a:p>
      </dgm:t>
    </dgm:pt>
    <dgm:pt modelId="{6F66C2C9-2B43-430E-BDA4-27C6AB719673}" type="parTrans" cxnId="{967B15CA-C7B2-4E91-BF4B-F71875622008}">
      <dgm:prSet/>
      <dgm:spPr/>
      <dgm:t>
        <a:bodyPr/>
        <a:lstStyle/>
        <a:p>
          <a:pPr rtl="1"/>
          <a:endParaRPr lang="ar-EG"/>
        </a:p>
      </dgm:t>
    </dgm:pt>
    <dgm:pt modelId="{3C42F54F-B004-4590-A31A-DF5008A51A49}" type="sibTrans" cxnId="{967B15CA-C7B2-4E91-BF4B-F71875622008}">
      <dgm:prSet/>
      <dgm:spPr/>
      <dgm:t>
        <a:bodyPr/>
        <a:lstStyle/>
        <a:p>
          <a:pPr rtl="1"/>
          <a:endParaRPr lang="ar-EG"/>
        </a:p>
      </dgm:t>
    </dgm:pt>
    <dgm:pt modelId="{03B760B1-57EA-46AC-8139-949D0B61B4A9}" type="pres">
      <dgm:prSet presAssocID="{749ED1A0-3FAD-4811-8D3B-6340CAEDC98D}" presName="diagram" presStyleCnt="0">
        <dgm:presLayoutVars>
          <dgm:chPref val="1"/>
          <dgm:dir/>
          <dgm:animOne val="branch"/>
          <dgm:animLvl val="lvl"/>
          <dgm:resizeHandles/>
        </dgm:presLayoutVars>
      </dgm:prSet>
      <dgm:spPr/>
      <dgm:t>
        <a:bodyPr/>
        <a:lstStyle/>
        <a:p>
          <a:pPr rtl="1"/>
          <a:endParaRPr lang="ar-EG"/>
        </a:p>
      </dgm:t>
    </dgm:pt>
    <dgm:pt modelId="{32F56F52-0D38-43DF-9CBF-6A4C8DE6E90F}" type="pres">
      <dgm:prSet presAssocID="{A6751F91-B81E-498F-9426-BB78A3B07D1E}" presName="root" presStyleCnt="0"/>
      <dgm:spPr/>
    </dgm:pt>
    <dgm:pt modelId="{89413821-8A4E-462E-BE93-5A258E758216}" type="pres">
      <dgm:prSet presAssocID="{A6751F91-B81E-498F-9426-BB78A3B07D1E}" presName="rootComposite" presStyleCnt="0"/>
      <dgm:spPr/>
    </dgm:pt>
    <dgm:pt modelId="{1ECAA3CD-A521-4CC8-B33D-869BA7DBE893}" type="pres">
      <dgm:prSet presAssocID="{A6751F91-B81E-498F-9426-BB78A3B07D1E}" presName="rootText" presStyleLbl="node1" presStyleIdx="0" presStyleCnt="2"/>
      <dgm:spPr/>
      <dgm:t>
        <a:bodyPr/>
        <a:lstStyle/>
        <a:p>
          <a:pPr rtl="1"/>
          <a:endParaRPr lang="ar-EG"/>
        </a:p>
      </dgm:t>
    </dgm:pt>
    <dgm:pt modelId="{20CC85B2-3B77-469E-A9A5-68CE941FB96F}" type="pres">
      <dgm:prSet presAssocID="{A6751F91-B81E-498F-9426-BB78A3B07D1E}" presName="rootConnector" presStyleLbl="node1" presStyleIdx="0" presStyleCnt="2"/>
      <dgm:spPr/>
      <dgm:t>
        <a:bodyPr/>
        <a:lstStyle/>
        <a:p>
          <a:pPr rtl="1"/>
          <a:endParaRPr lang="ar-EG"/>
        </a:p>
      </dgm:t>
    </dgm:pt>
    <dgm:pt modelId="{F07F680A-FA2D-4AE4-B60F-0F0F2F25A19D}" type="pres">
      <dgm:prSet presAssocID="{A6751F91-B81E-498F-9426-BB78A3B07D1E}" presName="childShape" presStyleCnt="0"/>
      <dgm:spPr/>
    </dgm:pt>
    <dgm:pt modelId="{5A28E450-92A4-41B1-B53F-BF9B6CAE5B44}" type="pres">
      <dgm:prSet presAssocID="{33F203A2-D8C9-4717-854C-5A6EEA19E60B}" presName="Name13" presStyleLbl="parChTrans1D2" presStyleIdx="0" presStyleCnt="2"/>
      <dgm:spPr/>
      <dgm:t>
        <a:bodyPr/>
        <a:lstStyle/>
        <a:p>
          <a:pPr rtl="1"/>
          <a:endParaRPr lang="ar-EG"/>
        </a:p>
      </dgm:t>
    </dgm:pt>
    <dgm:pt modelId="{A914B5E0-0718-4246-AC4E-9109B075A86D}" type="pres">
      <dgm:prSet presAssocID="{93045384-93E3-4C12-BEB6-3F8D91741CE1}" presName="childText" presStyleLbl="bgAcc1" presStyleIdx="0" presStyleCnt="2" custScaleY="255347">
        <dgm:presLayoutVars>
          <dgm:bulletEnabled val="1"/>
        </dgm:presLayoutVars>
      </dgm:prSet>
      <dgm:spPr/>
      <dgm:t>
        <a:bodyPr/>
        <a:lstStyle/>
        <a:p>
          <a:pPr rtl="1"/>
          <a:endParaRPr lang="ar-EG"/>
        </a:p>
      </dgm:t>
    </dgm:pt>
    <dgm:pt modelId="{9511FF7B-4F43-44C5-97BA-52C12576DBA3}" type="pres">
      <dgm:prSet presAssocID="{8E48404F-EA60-4100-B6BC-648F867684DE}" presName="root" presStyleCnt="0"/>
      <dgm:spPr/>
    </dgm:pt>
    <dgm:pt modelId="{7337D69D-44C8-43B5-B8B7-C6564605C658}" type="pres">
      <dgm:prSet presAssocID="{8E48404F-EA60-4100-B6BC-648F867684DE}" presName="rootComposite" presStyleCnt="0"/>
      <dgm:spPr/>
    </dgm:pt>
    <dgm:pt modelId="{3C218FD0-39A7-4B00-B2F9-40A00F6F4A2E}" type="pres">
      <dgm:prSet presAssocID="{8E48404F-EA60-4100-B6BC-648F867684DE}" presName="rootText" presStyleLbl="node1" presStyleIdx="1" presStyleCnt="2"/>
      <dgm:spPr/>
      <dgm:t>
        <a:bodyPr/>
        <a:lstStyle/>
        <a:p>
          <a:pPr rtl="1"/>
          <a:endParaRPr lang="ar-EG"/>
        </a:p>
      </dgm:t>
    </dgm:pt>
    <dgm:pt modelId="{3240DEFB-6F8F-47CE-8913-5726EA3B299D}" type="pres">
      <dgm:prSet presAssocID="{8E48404F-EA60-4100-B6BC-648F867684DE}" presName="rootConnector" presStyleLbl="node1" presStyleIdx="1" presStyleCnt="2"/>
      <dgm:spPr/>
      <dgm:t>
        <a:bodyPr/>
        <a:lstStyle/>
        <a:p>
          <a:pPr rtl="1"/>
          <a:endParaRPr lang="ar-EG"/>
        </a:p>
      </dgm:t>
    </dgm:pt>
    <dgm:pt modelId="{2594E2BC-115B-44BE-95DD-9C117C8EDE64}" type="pres">
      <dgm:prSet presAssocID="{8E48404F-EA60-4100-B6BC-648F867684DE}" presName="childShape" presStyleCnt="0"/>
      <dgm:spPr/>
    </dgm:pt>
    <dgm:pt modelId="{1DA0B997-DE2C-4826-A7C1-6F41B0FC27EE}" type="pres">
      <dgm:prSet presAssocID="{6F66C2C9-2B43-430E-BDA4-27C6AB719673}" presName="Name13" presStyleLbl="parChTrans1D2" presStyleIdx="1" presStyleCnt="2"/>
      <dgm:spPr/>
      <dgm:t>
        <a:bodyPr/>
        <a:lstStyle/>
        <a:p>
          <a:pPr rtl="1"/>
          <a:endParaRPr lang="ar-EG"/>
        </a:p>
      </dgm:t>
    </dgm:pt>
    <dgm:pt modelId="{D92192FB-230F-403E-9596-429E6635ACA6}" type="pres">
      <dgm:prSet presAssocID="{1400E015-50EA-4D60-AC8D-B2B8C143A5E9}" presName="childText" presStyleLbl="bgAcc1" presStyleIdx="1" presStyleCnt="2" custScaleY="250838">
        <dgm:presLayoutVars>
          <dgm:bulletEnabled val="1"/>
        </dgm:presLayoutVars>
      </dgm:prSet>
      <dgm:spPr/>
      <dgm:t>
        <a:bodyPr/>
        <a:lstStyle/>
        <a:p>
          <a:pPr rtl="1"/>
          <a:endParaRPr lang="ar-EG"/>
        </a:p>
      </dgm:t>
    </dgm:pt>
  </dgm:ptLst>
  <dgm:cxnLst>
    <dgm:cxn modelId="{C31D057A-6832-4B0C-BFF4-F698F4BFB5F1}" srcId="{749ED1A0-3FAD-4811-8D3B-6340CAEDC98D}" destId="{8E48404F-EA60-4100-B6BC-648F867684DE}" srcOrd="1" destOrd="0" parTransId="{3496DA8F-75D0-41E7-BA90-09199E6926E8}" sibTransId="{30A2F531-BA9C-4C09-B80F-350B6BAE3C65}"/>
    <dgm:cxn modelId="{574399E0-973B-465F-A74A-ABC3824538A2}" srcId="{A6751F91-B81E-498F-9426-BB78A3B07D1E}" destId="{93045384-93E3-4C12-BEB6-3F8D91741CE1}" srcOrd="0" destOrd="0" parTransId="{33F203A2-D8C9-4717-854C-5A6EEA19E60B}" sibTransId="{5671654C-776D-49D9-A869-BE1F8B54B7A2}"/>
    <dgm:cxn modelId="{0BEA4C03-6B2E-4ECA-8D8E-EE5675FE71C1}" type="presOf" srcId="{8E48404F-EA60-4100-B6BC-648F867684DE}" destId="{3C218FD0-39A7-4B00-B2F9-40A00F6F4A2E}" srcOrd="0" destOrd="0" presId="urn:microsoft.com/office/officeart/2005/8/layout/hierarchy3"/>
    <dgm:cxn modelId="{967B15CA-C7B2-4E91-BF4B-F71875622008}" srcId="{8E48404F-EA60-4100-B6BC-648F867684DE}" destId="{1400E015-50EA-4D60-AC8D-B2B8C143A5E9}" srcOrd="0" destOrd="0" parTransId="{6F66C2C9-2B43-430E-BDA4-27C6AB719673}" sibTransId="{3C42F54F-B004-4590-A31A-DF5008A51A49}"/>
    <dgm:cxn modelId="{F4F142E8-9101-416C-B1F7-AAC093D626AE}" type="presOf" srcId="{33F203A2-D8C9-4717-854C-5A6EEA19E60B}" destId="{5A28E450-92A4-41B1-B53F-BF9B6CAE5B44}" srcOrd="0" destOrd="0" presId="urn:microsoft.com/office/officeart/2005/8/layout/hierarchy3"/>
    <dgm:cxn modelId="{4FFD1D51-57A1-4246-A585-062544A023B6}" type="presOf" srcId="{1400E015-50EA-4D60-AC8D-B2B8C143A5E9}" destId="{D92192FB-230F-403E-9596-429E6635ACA6}" srcOrd="0" destOrd="0" presId="urn:microsoft.com/office/officeart/2005/8/layout/hierarchy3"/>
    <dgm:cxn modelId="{52AB447F-DD90-42B6-822C-45609555E0D2}" type="presOf" srcId="{749ED1A0-3FAD-4811-8D3B-6340CAEDC98D}" destId="{03B760B1-57EA-46AC-8139-949D0B61B4A9}" srcOrd="0" destOrd="0" presId="urn:microsoft.com/office/officeart/2005/8/layout/hierarchy3"/>
    <dgm:cxn modelId="{D9E0285A-F340-46F3-8E2D-A008EA860460}" type="presOf" srcId="{A6751F91-B81E-498F-9426-BB78A3B07D1E}" destId="{1ECAA3CD-A521-4CC8-B33D-869BA7DBE893}" srcOrd="0" destOrd="0" presId="urn:microsoft.com/office/officeart/2005/8/layout/hierarchy3"/>
    <dgm:cxn modelId="{4E335594-0255-4E4F-9E63-0C3FBED60668}" type="presOf" srcId="{93045384-93E3-4C12-BEB6-3F8D91741CE1}" destId="{A914B5E0-0718-4246-AC4E-9109B075A86D}" srcOrd="0" destOrd="0" presId="urn:microsoft.com/office/officeart/2005/8/layout/hierarchy3"/>
    <dgm:cxn modelId="{4154B3E7-C42A-4D60-B060-51F14445EE96}" type="presOf" srcId="{A6751F91-B81E-498F-9426-BB78A3B07D1E}" destId="{20CC85B2-3B77-469E-A9A5-68CE941FB96F}" srcOrd="1" destOrd="0" presId="urn:microsoft.com/office/officeart/2005/8/layout/hierarchy3"/>
    <dgm:cxn modelId="{96E3959A-87CE-4EA9-9767-7E412F8BC351}" type="presOf" srcId="{6F66C2C9-2B43-430E-BDA4-27C6AB719673}" destId="{1DA0B997-DE2C-4826-A7C1-6F41B0FC27EE}" srcOrd="0" destOrd="0" presId="urn:microsoft.com/office/officeart/2005/8/layout/hierarchy3"/>
    <dgm:cxn modelId="{7E602BBD-0BCF-40CE-BAD4-D9FCFB425DE5}" srcId="{749ED1A0-3FAD-4811-8D3B-6340CAEDC98D}" destId="{A6751F91-B81E-498F-9426-BB78A3B07D1E}" srcOrd="0" destOrd="0" parTransId="{CBBED8B4-C0F9-4971-A233-56E634E97E9B}" sibTransId="{A2E6B564-A9E7-435D-B6C5-5CB868945911}"/>
    <dgm:cxn modelId="{D0CCA48F-9B84-4EAD-9748-9650648DC504}" type="presOf" srcId="{8E48404F-EA60-4100-B6BC-648F867684DE}" destId="{3240DEFB-6F8F-47CE-8913-5726EA3B299D}" srcOrd="1" destOrd="0" presId="urn:microsoft.com/office/officeart/2005/8/layout/hierarchy3"/>
    <dgm:cxn modelId="{1AC4321B-4A3A-41CD-91C0-0A7919C9E742}" type="presParOf" srcId="{03B760B1-57EA-46AC-8139-949D0B61B4A9}" destId="{32F56F52-0D38-43DF-9CBF-6A4C8DE6E90F}" srcOrd="0" destOrd="0" presId="urn:microsoft.com/office/officeart/2005/8/layout/hierarchy3"/>
    <dgm:cxn modelId="{79B2F903-8103-468A-9171-901CD9B77F67}" type="presParOf" srcId="{32F56F52-0D38-43DF-9CBF-6A4C8DE6E90F}" destId="{89413821-8A4E-462E-BE93-5A258E758216}" srcOrd="0" destOrd="0" presId="urn:microsoft.com/office/officeart/2005/8/layout/hierarchy3"/>
    <dgm:cxn modelId="{7A5DB235-450B-4BD6-B94B-AF3D33F77765}" type="presParOf" srcId="{89413821-8A4E-462E-BE93-5A258E758216}" destId="{1ECAA3CD-A521-4CC8-B33D-869BA7DBE893}" srcOrd="0" destOrd="0" presId="urn:microsoft.com/office/officeart/2005/8/layout/hierarchy3"/>
    <dgm:cxn modelId="{077A4364-1560-4E28-B816-BA4ED1E28575}" type="presParOf" srcId="{89413821-8A4E-462E-BE93-5A258E758216}" destId="{20CC85B2-3B77-469E-A9A5-68CE941FB96F}" srcOrd="1" destOrd="0" presId="urn:microsoft.com/office/officeart/2005/8/layout/hierarchy3"/>
    <dgm:cxn modelId="{2FE469BE-B7D1-4B64-A347-34DE34A80BC1}" type="presParOf" srcId="{32F56F52-0D38-43DF-9CBF-6A4C8DE6E90F}" destId="{F07F680A-FA2D-4AE4-B60F-0F0F2F25A19D}" srcOrd="1" destOrd="0" presId="urn:microsoft.com/office/officeart/2005/8/layout/hierarchy3"/>
    <dgm:cxn modelId="{5CDA3C48-42ED-461F-BCFB-5D680960903F}" type="presParOf" srcId="{F07F680A-FA2D-4AE4-B60F-0F0F2F25A19D}" destId="{5A28E450-92A4-41B1-B53F-BF9B6CAE5B44}" srcOrd="0" destOrd="0" presId="urn:microsoft.com/office/officeart/2005/8/layout/hierarchy3"/>
    <dgm:cxn modelId="{4E39D771-59CB-42C3-AB99-506B7310E4D5}" type="presParOf" srcId="{F07F680A-FA2D-4AE4-B60F-0F0F2F25A19D}" destId="{A914B5E0-0718-4246-AC4E-9109B075A86D}" srcOrd="1" destOrd="0" presId="urn:microsoft.com/office/officeart/2005/8/layout/hierarchy3"/>
    <dgm:cxn modelId="{3700EC5E-15AB-432E-B710-86F0ACB111C3}" type="presParOf" srcId="{03B760B1-57EA-46AC-8139-949D0B61B4A9}" destId="{9511FF7B-4F43-44C5-97BA-52C12576DBA3}" srcOrd="1" destOrd="0" presId="urn:microsoft.com/office/officeart/2005/8/layout/hierarchy3"/>
    <dgm:cxn modelId="{C20CBB17-0A95-45DA-B848-C037F463B6AD}" type="presParOf" srcId="{9511FF7B-4F43-44C5-97BA-52C12576DBA3}" destId="{7337D69D-44C8-43B5-B8B7-C6564605C658}" srcOrd="0" destOrd="0" presId="urn:microsoft.com/office/officeart/2005/8/layout/hierarchy3"/>
    <dgm:cxn modelId="{B302D439-BBAC-4617-89DD-99261386FAF5}" type="presParOf" srcId="{7337D69D-44C8-43B5-B8B7-C6564605C658}" destId="{3C218FD0-39A7-4B00-B2F9-40A00F6F4A2E}" srcOrd="0" destOrd="0" presId="urn:microsoft.com/office/officeart/2005/8/layout/hierarchy3"/>
    <dgm:cxn modelId="{2F14655E-30CF-43BF-AC45-9EABFC913364}" type="presParOf" srcId="{7337D69D-44C8-43B5-B8B7-C6564605C658}" destId="{3240DEFB-6F8F-47CE-8913-5726EA3B299D}" srcOrd="1" destOrd="0" presId="urn:microsoft.com/office/officeart/2005/8/layout/hierarchy3"/>
    <dgm:cxn modelId="{F8FB3D11-6C2A-486B-B5CD-BB1EDA720A5B}" type="presParOf" srcId="{9511FF7B-4F43-44C5-97BA-52C12576DBA3}" destId="{2594E2BC-115B-44BE-95DD-9C117C8EDE64}" srcOrd="1" destOrd="0" presId="urn:microsoft.com/office/officeart/2005/8/layout/hierarchy3"/>
    <dgm:cxn modelId="{414D60E5-9D93-4FD7-B920-99BDA93397DB}" type="presParOf" srcId="{2594E2BC-115B-44BE-95DD-9C117C8EDE64}" destId="{1DA0B997-DE2C-4826-A7C1-6F41B0FC27EE}" srcOrd="0" destOrd="0" presId="urn:microsoft.com/office/officeart/2005/8/layout/hierarchy3"/>
    <dgm:cxn modelId="{4452FF29-2B82-4EA5-8B85-0A5A0A138BD1}" type="presParOf" srcId="{2594E2BC-115B-44BE-95DD-9C117C8EDE64}" destId="{D92192FB-230F-403E-9596-429E6635ACA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A09D8D-AA2A-4539-875D-F31C8D627DE1}" type="doc">
      <dgm:prSet loTypeId="urn:microsoft.com/office/officeart/2005/8/layout/cycle3" loCatId="cycle" qsTypeId="urn:microsoft.com/office/officeart/2005/8/quickstyle/simple1" qsCatId="simple" csTypeId="urn:microsoft.com/office/officeart/2005/8/colors/accent1_2" csCatId="accent1" phldr="1"/>
      <dgm:spPr/>
      <dgm:t>
        <a:bodyPr/>
        <a:lstStyle/>
        <a:p>
          <a:pPr rtl="1"/>
          <a:endParaRPr lang="ar-EG"/>
        </a:p>
      </dgm:t>
    </dgm:pt>
    <dgm:pt modelId="{246914C9-9F4A-4016-9F77-11637E00A09C}">
      <dgm:prSet phldrT="[Text]"/>
      <dgm:spPr/>
      <dgm:t>
        <a:bodyPr/>
        <a:lstStyle/>
        <a:p>
          <a:pPr rtl="1"/>
          <a:r>
            <a:rPr lang="ar-SA" b="1" dirty="0" smtClean="0"/>
            <a:t>المرسل</a:t>
          </a:r>
          <a:endParaRPr lang="ar-EG" b="1" dirty="0"/>
        </a:p>
      </dgm:t>
    </dgm:pt>
    <dgm:pt modelId="{A595CD91-6E36-4119-853F-B6CD004ABF83}" type="parTrans" cxnId="{B7EEC039-995D-4765-AE86-12A2362BFDD7}">
      <dgm:prSet/>
      <dgm:spPr/>
      <dgm:t>
        <a:bodyPr/>
        <a:lstStyle/>
        <a:p>
          <a:pPr rtl="1"/>
          <a:endParaRPr lang="ar-EG"/>
        </a:p>
      </dgm:t>
    </dgm:pt>
    <dgm:pt modelId="{A0A3881E-3DEF-4B50-98EC-C749D032165B}" type="sibTrans" cxnId="{B7EEC039-995D-4765-AE86-12A2362BFDD7}">
      <dgm:prSet/>
      <dgm:spPr/>
      <dgm:t>
        <a:bodyPr/>
        <a:lstStyle/>
        <a:p>
          <a:pPr rtl="1"/>
          <a:endParaRPr lang="ar-EG"/>
        </a:p>
      </dgm:t>
    </dgm:pt>
    <dgm:pt modelId="{A98FB072-2434-48AA-A2BF-2DBB7BB07F11}">
      <dgm:prSet phldrT="[Text]"/>
      <dgm:spPr/>
      <dgm:t>
        <a:bodyPr/>
        <a:lstStyle/>
        <a:p>
          <a:pPr rtl="1"/>
          <a:r>
            <a:rPr lang="ar-EG" b="1" dirty="0" smtClean="0"/>
            <a:t>المرسل إليه</a:t>
          </a:r>
          <a:endParaRPr lang="ar-EG" b="1" dirty="0"/>
        </a:p>
      </dgm:t>
    </dgm:pt>
    <dgm:pt modelId="{65A81A88-EB65-46D5-B3E6-8355375D2C69}" type="parTrans" cxnId="{ED2E1599-1118-4265-9A01-2943F8EF015B}">
      <dgm:prSet/>
      <dgm:spPr/>
      <dgm:t>
        <a:bodyPr/>
        <a:lstStyle/>
        <a:p>
          <a:pPr rtl="1"/>
          <a:endParaRPr lang="ar-EG"/>
        </a:p>
      </dgm:t>
    </dgm:pt>
    <dgm:pt modelId="{29BCD0E6-8CAB-4AB1-9C3F-87E9921BE287}" type="sibTrans" cxnId="{ED2E1599-1118-4265-9A01-2943F8EF015B}">
      <dgm:prSet/>
      <dgm:spPr/>
      <dgm:t>
        <a:bodyPr/>
        <a:lstStyle/>
        <a:p>
          <a:pPr rtl="1"/>
          <a:endParaRPr lang="ar-EG"/>
        </a:p>
      </dgm:t>
    </dgm:pt>
    <dgm:pt modelId="{F9DC9DB6-163D-43E9-A3FC-9E86218E0C9C}">
      <dgm:prSet phldrT="[Text]"/>
      <dgm:spPr/>
      <dgm:t>
        <a:bodyPr/>
        <a:lstStyle/>
        <a:p>
          <a:pPr rtl="1"/>
          <a:r>
            <a:rPr lang="ar-EG" b="1" dirty="0" smtClean="0"/>
            <a:t>الرسالة</a:t>
          </a:r>
          <a:endParaRPr lang="ar-EG" b="1" dirty="0"/>
        </a:p>
      </dgm:t>
    </dgm:pt>
    <dgm:pt modelId="{DDE89E2E-7616-47C7-B9EA-C7A75FA9A6A6}" type="parTrans" cxnId="{123D4884-AE2A-4781-8EE1-07A92650D45A}">
      <dgm:prSet/>
      <dgm:spPr/>
      <dgm:t>
        <a:bodyPr/>
        <a:lstStyle/>
        <a:p>
          <a:pPr rtl="1"/>
          <a:endParaRPr lang="ar-EG"/>
        </a:p>
      </dgm:t>
    </dgm:pt>
    <dgm:pt modelId="{057351DC-E113-4140-A3A6-5359D6841D49}" type="sibTrans" cxnId="{123D4884-AE2A-4781-8EE1-07A92650D45A}">
      <dgm:prSet/>
      <dgm:spPr/>
      <dgm:t>
        <a:bodyPr/>
        <a:lstStyle/>
        <a:p>
          <a:pPr rtl="1"/>
          <a:endParaRPr lang="ar-EG"/>
        </a:p>
      </dgm:t>
    </dgm:pt>
    <dgm:pt modelId="{3877C0F2-44AE-4D4E-9CEE-66593BDC0D1E}">
      <dgm:prSet phldrT="[Text]"/>
      <dgm:spPr/>
      <dgm:t>
        <a:bodyPr/>
        <a:lstStyle/>
        <a:p>
          <a:pPr rtl="1"/>
          <a:r>
            <a:rPr lang="ar-EG" b="1" dirty="0" smtClean="0"/>
            <a:t>الوسيلة</a:t>
          </a:r>
          <a:endParaRPr lang="ar-EG" b="1" dirty="0"/>
        </a:p>
      </dgm:t>
    </dgm:pt>
    <dgm:pt modelId="{1A7D10CB-6ABE-4FF2-B83C-7D1384016A66}" type="parTrans" cxnId="{B71CC0AF-6AFB-43B6-BCE3-9E0877540A57}">
      <dgm:prSet/>
      <dgm:spPr/>
      <dgm:t>
        <a:bodyPr/>
        <a:lstStyle/>
        <a:p>
          <a:pPr rtl="1"/>
          <a:endParaRPr lang="ar-EG"/>
        </a:p>
      </dgm:t>
    </dgm:pt>
    <dgm:pt modelId="{060F0E60-16E5-422E-BB22-562EC2BBFA07}" type="sibTrans" cxnId="{B71CC0AF-6AFB-43B6-BCE3-9E0877540A57}">
      <dgm:prSet/>
      <dgm:spPr/>
      <dgm:t>
        <a:bodyPr/>
        <a:lstStyle/>
        <a:p>
          <a:pPr rtl="1"/>
          <a:endParaRPr lang="ar-EG"/>
        </a:p>
      </dgm:t>
    </dgm:pt>
    <dgm:pt modelId="{890C075E-5B2F-4ACA-B92F-102BAA5C6C8F}">
      <dgm:prSet phldrT="[Text]"/>
      <dgm:spPr/>
      <dgm:t>
        <a:bodyPr/>
        <a:lstStyle/>
        <a:p>
          <a:pPr rtl="1"/>
          <a:r>
            <a:rPr lang="ar-EG" b="1" dirty="0" smtClean="0"/>
            <a:t>الفعل</a:t>
          </a:r>
          <a:endParaRPr lang="ar-EG" b="1" dirty="0"/>
        </a:p>
      </dgm:t>
    </dgm:pt>
    <dgm:pt modelId="{71E428D8-F8F7-4D3E-8836-12A1EF6B3B4C}" type="parTrans" cxnId="{387E1A65-4C33-4FC8-A605-08A31D14EB37}">
      <dgm:prSet/>
      <dgm:spPr/>
      <dgm:t>
        <a:bodyPr/>
        <a:lstStyle/>
        <a:p>
          <a:pPr rtl="1"/>
          <a:endParaRPr lang="ar-EG"/>
        </a:p>
      </dgm:t>
    </dgm:pt>
    <dgm:pt modelId="{D987E5E3-6B5C-4D0F-852D-167E8BD5DCD1}" type="sibTrans" cxnId="{387E1A65-4C33-4FC8-A605-08A31D14EB37}">
      <dgm:prSet/>
      <dgm:spPr/>
      <dgm:t>
        <a:bodyPr/>
        <a:lstStyle/>
        <a:p>
          <a:pPr rtl="1"/>
          <a:endParaRPr lang="ar-EG"/>
        </a:p>
      </dgm:t>
    </dgm:pt>
    <dgm:pt modelId="{F6ADE6A4-1004-4949-B105-149079D7B02E}" type="pres">
      <dgm:prSet presAssocID="{45A09D8D-AA2A-4539-875D-F31C8D627DE1}" presName="Name0" presStyleCnt="0">
        <dgm:presLayoutVars>
          <dgm:dir/>
          <dgm:resizeHandles val="exact"/>
        </dgm:presLayoutVars>
      </dgm:prSet>
      <dgm:spPr/>
      <dgm:t>
        <a:bodyPr/>
        <a:lstStyle/>
        <a:p>
          <a:pPr rtl="1"/>
          <a:endParaRPr lang="ar-EG"/>
        </a:p>
      </dgm:t>
    </dgm:pt>
    <dgm:pt modelId="{68ACAE06-AC0C-4188-A40C-5E797D12CDED}" type="pres">
      <dgm:prSet presAssocID="{45A09D8D-AA2A-4539-875D-F31C8D627DE1}" presName="cycle" presStyleCnt="0"/>
      <dgm:spPr/>
    </dgm:pt>
    <dgm:pt modelId="{3BC79686-12FB-4BD2-B2ED-F693527FE2EE}" type="pres">
      <dgm:prSet presAssocID="{246914C9-9F4A-4016-9F77-11637E00A09C}" presName="nodeFirstNode" presStyleLbl="node1" presStyleIdx="0" presStyleCnt="5">
        <dgm:presLayoutVars>
          <dgm:bulletEnabled val="1"/>
        </dgm:presLayoutVars>
      </dgm:prSet>
      <dgm:spPr/>
      <dgm:t>
        <a:bodyPr/>
        <a:lstStyle/>
        <a:p>
          <a:pPr rtl="1"/>
          <a:endParaRPr lang="ar-EG"/>
        </a:p>
      </dgm:t>
    </dgm:pt>
    <dgm:pt modelId="{489A114F-80F9-40F1-8763-3CB7D4DC938D}" type="pres">
      <dgm:prSet presAssocID="{A0A3881E-3DEF-4B50-98EC-C749D032165B}" presName="sibTransFirstNode" presStyleLbl="bgShp" presStyleIdx="0" presStyleCnt="1"/>
      <dgm:spPr/>
      <dgm:t>
        <a:bodyPr/>
        <a:lstStyle/>
        <a:p>
          <a:pPr rtl="1"/>
          <a:endParaRPr lang="ar-EG"/>
        </a:p>
      </dgm:t>
    </dgm:pt>
    <dgm:pt modelId="{28C5CF71-0C8B-462C-8250-359D70CEAA78}" type="pres">
      <dgm:prSet presAssocID="{A98FB072-2434-48AA-A2BF-2DBB7BB07F11}" presName="nodeFollowingNodes" presStyleLbl="node1" presStyleIdx="1" presStyleCnt="5">
        <dgm:presLayoutVars>
          <dgm:bulletEnabled val="1"/>
        </dgm:presLayoutVars>
      </dgm:prSet>
      <dgm:spPr/>
      <dgm:t>
        <a:bodyPr/>
        <a:lstStyle/>
        <a:p>
          <a:pPr rtl="1"/>
          <a:endParaRPr lang="ar-EG"/>
        </a:p>
      </dgm:t>
    </dgm:pt>
    <dgm:pt modelId="{23310BE1-C122-45A6-A1F0-43927CE30777}" type="pres">
      <dgm:prSet presAssocID="{F9DC9DB6-163D-43E9-A3FC-9E86218E0C9C}" presName="nodeFollowingNodes" presStyleLbl="node1" presStyleIdx="2" presStyleCnt="5">
        <dgm:presLayoutVars>
          <dgm:bulletEnabled val="1"/>
        </dgm:presLayoutVars>
      </dgm:prSet>
      <dgm:spPr/>
      <dgm:t>
        <a:bodyPr/>
        <a:lstStyle/>
        <a:p>
          <a:pPr rtl="1"/>
          <a:endParaRPr lang="ar-EG"/>
        </a:p>
      </dgm:t>
    </dgm:pt>
    <dgm:pt modelId="{F6CC23C4-00F7-4E57-B499-A8BA03F49887}" type="pres">
      <dgm:prSet presAssocID="{3877C0F2-44AE-4D4E-9CEE-66593BDC0D1E}" presName="nodeFollowingNodes" presStyleLbl="node1" presStyleIdx="3" presStyleCnt="5">
        <dgm:presLayoutVars>
          <dgm:bulletEnabled val="1"/>
        </dgm:presLayoutVars>
      </dgm:prSet>
      <dgm:spPr/>
      <dgm:t>
        <a:bodyPr/>
        <a:lstStyle/>
        <a:p>
          <a:pPr rtl="1"/>
          <a:endParaRPr lang="ar-EG"/>
        </a:p>
      </dgm:t>
    </dgm:pt>
    <dgm:pt modelId="{ACA12085-CAD2-4D2E-BA57-2D40E3A55907}" type="pres">
      <dgm:prSet presAssocID="{890C075E-5B2F-4ACA-B92F-102BAA5C6C8F}" presName="nodeFollowingNodes" presStyleLbl="node1" presStyleIdx="4" presStyleCnt="5">
        <dgm:presLayoutVars>
          <dgm:bulletEnabled val="1"/>
        </dgm:presLayoutVars>
      </dgm:prSet>
      <dgm:spPr/>
      <dgm:t>
        <a:bodyPr/>
        <a:lstStyle/>
        <a:p>
          <a:pPr rtl="1"/>
          <a:endParaRPr lang="ar-EG"/>
        </a:p>
      </dgm:t>
    </dgm:pt>
  </dgm:ptLst>
  <dgm:cxnLst>
    <dgm:cxn modelId="{3893A7D9-8852-461C-ABB8-A6975E497B14}" type="presOf" srcId="{3877C0F2-44AE-4D4E-9CEE-66593BDC0D1E}" destId="{F6CC23C4-00F7-4E57-B499-A8BA03F49887}" srcOrd="0" destOrd="0" presId="urn:microsoft.com/office/officeart/2005/8/layout/cycle3"/>
    <dgm:cxn modelId="{675B991C-D33C-4347-822F-4C40DB30A2E3}" type="presOf" srcId="{45A09D8D-AA2A-4539-875D-F31C8D627DE1}" destId="{F6ADE6A4-1004-4949-B105-149079D7B02E}" srcOrd="0" destOrd="0" presId="urn:microsoft.com/office/officeart/2005/8/layout/cycle3"/>
    <dgm:cxn modelId="{6244578D-0B18-404D-9596-0D7FEA6EA087}" type="presOf" srcId="{F9DC9DB6-163D-43E9-A3FC-9E86218E0C9C}" destId="{23310BE1-C122-45A6-A1F0-43927CE30777}" srcOrd="0" destOrd="0" presId="urn:microsoft.com/office/officeart/2005/8/layout/cycle3"/>
    <dgm:cxn modelId="{123D4884-AE2A-4781-8EE1-07A92650D45A}" srcId="{45A09D8D-AA2A-4539-875D-F31C8D627DE1}" destId="{F9DC9DB6-163D-43E9-A3FC-9E86218E0C9C}" srcOrd="2" destOrd="0" parTransId="{DDE89E2E-7616-47C7-B9EA-C7A75FA9A6A6}" sibTransId="{057351DC-E113-4140-A3A6-5359D6841D49}"/>
    <dgm:cxn modelId="{71E0CDBC-731A-447E-9E8B-22E43E130C8A}" type="presOf" srcId="{A0A3881E-3DEF-4B50-98EC-C749D032165B}" destId="{489A114F-80F9-40F1-8763-3CB7D4DC938D}" srcOrd="0" destOrd="0" presId="urn:microsoft.com/office/officeart/2005/8/layout/cycle3"/>
    <dgm:cxn modelId="{B7EEC039-995D-4765-AE86-12A2362BFDD7}" srcId="{45A09D8D-AA2A-4539-875D-F31C8D627DE1}" destId="{246914C9-9F4A-4016-9F77-11637E00A09C}" srcOrd="0" destOrd="0" parTransId="{A595CD91-6E36-4119-853F-B6CD004ABF83}" sibTransId="{A0A3881E-3DEF-4B50-98EC-C749D032165B}"/>
    <dgm:cxn modelId="{387E1A65-4C33-4FC8-A605-08A31D14EB37}" srcId="{45A09D8D-AA2A-4539-875D-F31C8D627DE1}" destId="{890C075E-5B2F-4ACA-B92F-102BAA5C6C8F}" srcOrd="4" destOrd="0" parTransId="{71E428D8-F8F7-4D3E-8836-12A1EF6B3B4C}" sibTransId="{D987E5E3-6B5C-4D0F-852D-167E8BD5DCD1}"/>
    <dgm:cxn modelId="{E66F37D8-A01A-49AC-8570-9FB22F4B3778}" type="presOf" srcId="{890C075E-5B2F-4ACA-B92F-102BAA5C6C8F}" destId="{ACA12085-CAD2-4D2E-BA57-2D40E3A55907}" srcOrd="0" destOrd="0" presId="urn:microsoft.com/office/officeart/2005/8/layout/cycle3"/>
    <dgm:cxn modelId="{B71CC0AF-6AFB-43B6-BCE3-9E0877540A57}" srcId="{45A09D8D-AA2A-4539-875D-F31C8D627DE1}" destId="{3877C0F2-44AE-4D4E-9CEE-66593BDC0D1E}" srcOrd="3" destOrd="0" parTransId="{1A7D10CB-6ABE-4FF2-B83C-7D1384016A66}" sibTransId="{060F0E60-16E5-422E-BB22-562EC2BBFA07}"/>
    <dgm:cxn modelId="{5C43DBAA-C06F-4E2F-B21A-46FAAD1B9BC5}" type="presOf" srcId="{246914C9-9F4A-4016-9F77-11637E00A09C}" destId="{3BC79686-12FB-4BD2-B2ED-F693527FE2EE}" srcOrd="0" destOrd="0" presId="urn:microsoft.com/office/officeart/2005/8/layout/cycle3"/>
    <dgm:cxn modelId="{D961604E-605B-4343-8122-238A2AAEFE33}" type="presOf" srcId="{A98FB072-2434-48AA-A2BF-2DBB7BB07F11}" destId="{28C5CF71-0C8B-462C-8250-359D70CEAA78}" srcOrd="0" destOrd="0" presId="urn:microsoft.com/office/officeart/2005/8/layout/cycle3"/>
    <dgm:cxn modelId="{ED2E1599-1118-4265-9A01-2943F8EF015B}" srcId="{45A09D8D-AA2A-4539-875D-F31C8D627DE1}" destId="{A98FB072-2434-48AA-A2BF-2DBB7BB07F11}" srcOrd="1" destOrd="0" parTransId="{65A81A88-EB65-46D5-B3E6-8355375D2C69}" sibTransId="{29BCD0E6-8CAB-4AB1-9C3F-87E9921BE287}"/>
    <dgm:cxn modelId="{44EEE097-9873-4BD4-BFFB-39A9D00E5CBD}" type="presParOf" srcId="{F6ADE6A4-1004-4949-B105-149079D7B02E}" destId="{68ACAE06-AC0C-4188-A40C-5E797D12CDED}" srcOrd="0" destOrd="0" presId="urn:microsoft.com/office/officeart/2005/8/layout/cycle3"/>
    <dgm:cxn modelId="{9780F35D-9A11-4216-B9D9-3B9E6C773203}" type="presParOf" srcId="{68ACAE06-AC0C-4188-A40C-5E797D12CDED}" destId="{3BC79686-12FB-4BD2-B2ED-F693527FE2EE}" srcOrd="0" destOrd="0" presId="urn:microsoft.com/office/officeart/2005/8/layout/cycle3"/>
    <dgm:cxn modelId="{90AD3D8D-A74A-4781-B1F9-8E816DB815D7}" type="presParOf" srcId="{68ACAE06-AC0C-4188-A40C-5E797D12CDED}" destId="{489A114F-80F9-40F1-8763-3CB7D4DC938D}" srcOrd="1" destOrd="0" presId="urn:microsoft.com/office/officeart/2005/8/layout/cycle3"/>
    <dgm:cxn modelId="{66477FD8-EF83-4E61-8691-76350A630577}" type="presParOf" srcId="{68ACAE06-AC0C-4188-A40C-5E797D12CDED}" destId="{28C5CF71-0C8B-462C-8250-359D70CEAA78}" srcOrd="2" destOrd="0" presId="urn:microsoft.com/office/officeart/2005/8/layout/cycle3"/>
    <dgm:cxn modelId="{2530CC3C-22C9-4E07-A978-1CFA99E230D7}" type="presParOf" srcId="{68ACAE06-AC0C-4188-A40C-5E797D12CDED}" destId="{23310BE1-C122-45A6-A1F0-43927CE30777}" srcOrd="3" destOrd="0" presId="urn:microsoft.com/office/officeart/2005/8/layout/cycle3"/>
    <dgm:cxn modelId="{B05938D2-0D11-4315-9D5C-52DA56854D0A}" type="presParOf" srcId="{68ACAE06-AC0C-4188-A40C-5E797D12CDED}" destId="{F6CC23C4-00F7-4E57-B499-A8BA03F49887}" srcOrd="4" destOrd="0" presId="urn:microsoft.com/office/officeart/2005/8/layout/cycle3"/>
    <dgm:cxn modelId="{075548AE-DFE2-438B-A95F-66E0E03991D3}" type="presParOf" srcId="{68ACAE06-AC0C-4188-A40C-5E797D12CDED}" destId="{ACA12085-CAD2-4D2E-BA57-2D40E3A5590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E57F0-6F9C-491D-A4D3-44B0945109C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pPr rtl="1"/>
          <a:endParaRPr lang="ar-EG"/>
        </a:p>
      </dgm:t>
    </dgm:pt>
    <dgm:pt modelId="{E34CDD52-5F43-4147-B32D-56C78B05F3D4}">
      <dgm:prSet phldrT="[Text]" custT="1"/>
      <dgm:spPr/>
      <dgm:t>
        <a:bodyPr/>
        <a:lstStyle/>
        <a:p>
          <a:pPr algn="ctr" rtl="1"/>
          <a:r>
            <a:rPr lang="ar-SA" sz="2800" b="1" dirty="0" smtClean="0"/>
            <a:t>أولئك الذين لهم موقف إيجابي ومظهر بهيج</a:t>
          </a:r>
          <a:endParaRPr lang="ar-EG" sz="2800" b="1" dirty="0"/>
        </a:p>
      </dgm:t>
    </dgm:pt>
    <dgm:pt modelId="{EC9D21DC-C0ED-47A7-BD4C-C0A387E7CCAC}" type="parTrans" cxnId="{A93947A7-D2E8-45D8-915F-A0E7E398F6C2}">
      <dgm:prSet/>
      <dgm:spPr/>
      <dgm:t>
        <a:bodyPr/>
        <a:lstStyle/>
        <a:p>
          <a:pPr rtl="1"/>
          <a:endParaRPr lang="ar-EG"/>
        </a:p>
      </dgm:t>
    </dgm:pt>
    <dgm:pt modelId="{A99FF03D-B633-4229-A8E7-AF5908A4479D}" type="sibTrans" cxnId="{A93947A7-D2E8-45D8-915F-A0E7E398F6C2}">
      <dgm:prSet/>
      <dgm:spPr/>
      <dgm:t>
        <a:bodyPr/>
        <a:lstStyle/>
        <a:p>
          <a:pPr rtl="1"/>
          <a:endParaRPr lang="ar-EG"/>
        </a:p>
      </dgm:t>
    </dgm:pt>
    <dgm:pt modelId="{FF9F244B-C0EF-4568-8C2C-FB2BAC9F979A}">
      <dgm:prSet phldrT="[Text]" custT="1"/>
      <dgm:spPr/>
      <dgm:t>
        <a:bodyPr/>
        <a:lstStyle/>
        <a:p>
          <a:pPr algn="ctr" rtl="1"/>
          <a:r>
            <a:rPr lang="ar-EG" sz="2800" b="1" dirty="0" smtClean="0"/>
            <a:t>أولئك الذين يستمتعون في العمل مع ومن أجل الآخرين</a:t>
          </a:r>
          <a:endParaRPr lang="ar-EG" sz="2800" b="1" dirty="0"/>
        </a:p>
      </dgm:t>
    </dgm:pt>
    <dgm:pt modelId="{EF4D3CD1-B58E-4ECB-A79F-B9EC63109FCE}" type="parTrans" cxnId="{8ABFE79B-6AEA-4292-99AF-3B791DCF1686}">
      <dgm:prSet/>
      <dgm:spPr/>
      <dgm:t>
        <a:bodyPr/>
        <a:lstStyle/>
        <a:p>
          <a:pPr rtl="1"/>
          <a:endParaRPr lang="ar-EG"/>
        </a:p>
      </dgm:t>
    </dgm:pt>
    <dgm:pt modelId="{02061EA8-D8F0-46A4-9A15-8262618A040E}" type="sibTrans" cxnId="{8ABFE79B-6AEA-4292-99AF-3B791DCF1686}">
      <dgm:prSet/>
      <dgm:spPr/>
      <dgm:t>
        <a:bodyPr/>
        <a:lstStyle/>
        <a:p>
          <a:pPr rtl="1"/>
          <a:endParaRPr lang="ar-EG"/>
        </a:p>
      </dgm:t>
    </dgm:pt>
    <dgm:pt modelId="{8B0C01C9-E0FF-454C-9547-D91ACC563DF7}">
      <dgm:prSet phldrT="[Text]" custT="1"/>
      <dgm:spPr/>
      <dgm:t>
        <a:bodyPr/>
        <a:lstStyle/>
        <a:p>
          <a:pPr algn="ctr" rtl="1"/>
          <a:r>
            <a:rPr lang="ar-EG" sz="2800" b="1" dirty="0" smtClean="0"/>
            <a:t>أولئك الذين لديهم المقدرة على وضع العميلة في"مركز الاهتمام" بدلا عن أنفسهم</a:t>
          </a:r>
          <a:endParaRPr lang="ar-EG" sz="2800" b="1" dirty="0"/>
        </a:p>
      </dgm:t>
    </dgm:pt>
    <dgm:pt modelId="{78DB2579-0988-4434-9FF9-1CE3E5590F10}" type="parTrans" cxnId="{6761757F-1394-4329-9A32-FDCB715A0F04}">
      <dgm:prSet/>
      <dgm:spPr/>
      <dgm:t>
        <a:bodyPr/>
        <a:lstStyle/>
        <a:p>
          <a:pPr rtl="1"/>
          <a:endParaRPr lang="ar-EG"/>
        </a:p>
      </dgm:t>
    </dgm:pt>
    <dgm:pt modelId="{59F1F444-5DBF-4CB1-9050-27F4696CB770}" type="sibTrans" cxnId="{6761757F-1394-4329-9A32-FDCB715A0F04}">
      <dgm:prSet/>
      <dgm:spPr/>
      <dgm:t>
        <a:bodyPr/>
        <a:lstStyle/>
        <a:p>
          <a:pPr rtl="1"/>
          <a:endParaRPr lang="ar-EG"/>
        </a:p>
      </dgm:t>
    </dgm:pt>
    <dgm:pt modelId="{2D4E90F7-1C5A-4E4B-A21E-DC77666D785C}" type="pres">
      <dgm:prSet presAssocID="{937E57F0-6F9C-491D-A4D3-44B0945109C8}" presName="Name0" presStyleCnt="0">
        <dgm:presLayoutVars>
          <dgm:chMax val="7"/>
          <dgm:chPref val="7"/>
          <dgm:dir/>
        </dgm:presLayoutVars>
      </dgm:prSet>
      <dgm:spPr/>
      <dgm:t>
        <a:bodyPr/>
        <a:lstStyle/>
        <a:p>
          <a:pPr rtl="1"/>
          <a:endParaRPr lang="ar-EG"/>
        </a:p>
      </dgm:t>
    </dgm:pt>
    <dgm:pt modelId="{01996B20-292C-4FA6-8DC4-CC23B198976B}" type="pres">
      <dgm:prSet presAssocID="{937E57F0-6F9C-491D-A4D3-44B0945109C8}" presName="Name1" presStyleCnt="0"/>
      <dgm:spPr/>
      <dgm:t>
        <a:bodyPr/>
        <a:lstStyle/>
        <a:p>
          <a:pPr rtl="1"/>
          <a:endParaRPr lang="ar-EG"/>
        </a:p>
      </dgm:t>
    </dgm:pt>
    <dgm:pt modelId="{83DEAE25-B528-4A8D-887F-047341E72283}" type="pres">
      <dgm:prSet presAssocID="{937E57F0-6F9C-491D-A4D3-44B0945109C8}" presName="cycle" presStyleCnt="0"/>
      <dgm:spPr/>
      <dgm:t>
        <a:bodyPr/>
        <a:lstStyle/>
        <a:p>
          <a:pPr rtl="1"/>
          <a:endParaRPr lang="ar-EG"/>
        </a:p>
      </dgm:t>
    </dgm:pt>
    <dgm:pt modelId="{07DD74BE-14A7-4E0C-90B2-648D2CDB5B68}" type="pres">
      <dgm:prSet presAssocID="{937E57F0-6F9C-491D-A4D3-44B0945109C8}" presName="srcNode" presStyleLbl="node1" presStyleIdx="0" presStyleCnt="3"/>
      <dgm:spPr/>
      <dgm:t>
        <a:bodyPr/>
        <a:lstStyle/>
        <a:p>
          <a:pPr rtl="1"/>
          <a:endParaRPr lang="ar-EG"/>
        </a:p>
      </dgm:t>
    </dgm:pt>
    <dgm:pt modelId="{BC664D0C-3BAF-47FB-8E9E-61010D0175E3}" type="pres">
      <dgm:prSet presAssocID="{937E57F0-6F9C-491D-A4D3-44B0945109C8}" presName="conn" presStyleLbl="parChTrans1D2" presStyleIdx="0" presStyleCnt="1"/>
      <dgm:spPr/>
      <dgm:t>
        <a:bodyPr/>
        <a:lstStyle/>
        <a:p>
          <a:pPr rtl="1"/>
          <a:endParaRPr lang="ar-EG"/>
        </a:p>
      </dgm:t>
    </dgm:pt>
    <dgm:pt modelId="{664A63AB-C6AB-47C1-8D7F-57E1C5AE1CB1}" type="pres">
      <dgm:prSet presAssocID="{937E57F0-6F9C-491D-A4D3-44B0945109C8}" presName="extraNode" presStyleLbl="node1" presStyleIdx="0" presStyleCnt="3"/>
      <dgm:spPr/>
      <dgm:t>
        <a:bodyPr/>
        <a:lstStyle/>
        <a:p>
          <a:pPr rtl="1"/>
          <a:endParaRPr lang="ar-EG"/>
        </a:p>
      </dgm:t>
    </dgm:pt>
    <dgm:pt modelId="{2A307EAA-D48F-4F43-8024-D23D6B26F87E}" type="pres">
      <dgm:prSet presAssocID="{937E57F0-6F9C-491D-A4D3-44B0945109C8}" presName="dstNode" presStyleLbl="node1" presStyleIdx="0" presStyleCnt="3"/>
      <dgm:spPr/>
      <dgm:t>
        <a:bodyPr/>
        <a:lstStyle/>
        <a:p>
          <a:pPr rtl="1"/>
          <a:endParaRPr lang="ar-EG"/>
        </a:p>
      </dgm:t>
    </dgm:pt>
    <dgm:pt modelId="{B5F47E8E-9AD6-4AD2-B7F3-6FDCA8004D12}" type="pres">
      <dgm:prSet presAssocID="{E34CDD52-5F43-4147-B32D-56C78B05F3D4}" presName="text_1" presStyleLbl="node1" presStyleIdx="0" presStyleCnt="3">
        <dgm:presLayoutVars>
          <dgm:bulletEnabled val="1"/>
        </dgm:presLayoutVars>
      </dgm:prSet>
      <dgm:spPr/>
      <dgm:t>
        <a:bodyPr/>
        <a:lstStyle/>
        <a:p>
          <a:pPr rtl="1"/>
          <a:endParaRPr lang="ar-EG"/>
        </a:p>
      </dgm:t>
    </dgm:pt>
    <dgm:pt modelId="{788B2A21-1EDA-438F-BFD6-1176A143E2C1}" type="pres">
      <dgm:prSet presAssocID="{E34CDD52-5F43-4147-B32D-56C78B05F3D4}" presName="accent_1" presStyleCnt="0"/>
      <dgm:spPr/>
      <dgm:t>
        <a:bodyPr/>
        <a:lstStyle/>
        <a:p>
          <a:pPr rtl="1"/>
          <a:endParaRPr lang="ar-EG"/>
        </a:p>
      </dgm:t>
    </dgm:pt>
    <dgm:pt modelId="{8E635110-B6E5-4909-8DFC-2580126266CE}" type="pres">
      <dgm:prSet presAssocID="{E34CDD52-5F43-4147-B32D-56C78B05F3D4}" presName="accentRepeatNode" presStyleLbl="solidFgAcc1" presStyleIdx="0" presStyleCnt="3"/>
      <dgm:spPr>
        <a:blipFill rotWithShape="0">
          <a:blip xmlns:r="http://schemas.openxmlformats.org/officeDocument/2006/relationships" r:embed="rId1"/>
          <a:stretch>
            <a:fillRect/>
          </a:stretch>
        </a:blipFill>
      </dgm:spPr>
      <dgm:t>
        <a:bodyPr/>
        <a:lstStyle/>
        <a:p>
          <a:pPr rtl="1"/>
          <a:endParaRPr lang="ar-EG"/>
        </a:p>
      </dgm:t>
    </dgm:pt>
    <dgm:pt modelId="{D9F9E6BE-B6E9-43F1-A4F0-D714900C0152}" type="pres">
      <dgm:prSet presAssocID="{FF9F244B-C0EF-4568-8C2C-FB2BAC9F979A}" presName="text_2" presStyleLbl="node1" presStyleIdx="1" presStyleCnt="3">
        <dgm:presLayoutVars>
          <dgm:bulletEnabled val="1"/>
        </dgm:presLayoutVars>
      </dgm:prSet>
      <dgm:spPr/>
      <dgm:t>
        <a:bodyPr/>
        <a:lstStyle/>
        <a:p>
          <a:pPr rtl="1"/>
          <a:endParaRPr lang="ar-EG"/>
        </a:p>
      </dgm:t>
    </dgm:pt>
    <dgm:pt modelId="{893CE00E-F4C2-45D6-8813-D79782E6A065}" type="pres">
      <dgm:prSet presAssocID="{FF9F244B-C0EF-4568-8C2C-FB2BAC9F979A}" presName="accent_2" presStyleCnt="0"/>
      <dgm:spPr/>
      <dgm:t>
        <a:bodyPr/>
        <a:lstStyle/>
        <a:p>
          <a:pPr rtl="1"/>
          <a:endParaRPr lang="ar-EG"/>
        </a:p>
      </dgm:t>
    </dgm:pt>
    <dgm:pt modelId="{939EE6AF-559A-47BF-9FDE-6C060D25302D}" type="pres">
      <dgm:prSet presAssocID="{FF9F244B-C0EF-4568-8C2C-FB2BAC9F979A}" presName="accentRepeatNode" presStyleLbl="solidFgAcc1" presStyleIdx="1" presStyleCnt="3"/>
      <dgm:spPr>
        <a:blipFill rotWithShape="0">
          <a:blip xmlns:r="http://schemas.openxmlformats.org/officeDocument/2006/relationships" r:embed="rId1"/>
          <a:stretch>
            <a:fillRect/>
          </a:stretch>
        </a:blipFill>
      </dgm:spPr>
      <dgm:t>
        <a:bodyPr/>
        <a:lstStyle/>
        <a:p>
          <a:pPr rtl="1"/>
          <a:endParaRPr lang="ar-EG"/>
        </a:p>
      </dgm:t>
    </dgm:pt>
    <dgm:pt modelId="{AB816E0E-F664-4996-848C-71A923E08A30}" type="pres">
      <dgm:prSet presAssocID="{8B0C01C9-E0FF-454C-9547-D91ACC563DF7}" presName="text_3" presStyleLbl="node1" presStyleIdx="2" presStyleCnt="3">
        <dgm:presLayoutVars>
          <dgm:bulletEnabled val="1"/>
        </dgm:presLayoutVars>
      </dgm:prSet>
      <dgm:spPr/>
      <dgm:t>
        <a:bodyPr/>
        <a:lstStyle/>
        <a:p>
          <a:pPr rtl="1"/>
          <a:endParaRPr lang="ar-EG"/>
        </a:p>
      </dgm:t>
    </dgm:pt>
    <dgm:pt modelId="{E89FF139-D4D9-46B3-B1D3-C81F7CB6CC37}" type="pres">
      <dgm:prSet presAssocID="{8B0C01C9-E0FF-454C-9547-D91ACC563DF7}" presName="accent_3" presStyleCnt="0"/>
      <dgm:spPr/>
      <dgm:t>
        <a:bodyPr/>
        <a:lstStyle/>
        <a:p>
          <a:pPr rtl="1"/>
          <a:endParaRPr lang="ar-EG"/>
        </a:p>
      </dgm:t>
    </dgm:pt>
    <dgm:pt modelId="{448DDD49-9CF5-4E4E-A3B8-4DBABD25F31D}" type="pres">
      <dgm:prSet presAssocID="{8B0C01C9-E0FF-454C-9547-D91ACC563DF7}" presName="accentRepeatNode" presStyleLbl="solidFgAcc1" presStyleIdx="2" presStyleCnt="3"/>
      <dgm:spPr>
        <a:blipFill rotWithShape="0">
          <a:blip xmlns:r="http://schemas.openxmlformats.org/officeDocument/2006/relationships" r:embed="rId1"/>
          <a:stretch>
            <a:fillRect/>
          </a:stretch>
        </a:blipFill>
      </dgm:spPr>
      <dgm:t>
        <a:bodyPr/>
        <a:lstStyle/>
        <a:p>
          <a:pPr rtl="1"/>
          <a:endParaRPr lang="ar-EG"/>
        </a:p>
      </dgm:t>
    </dgm:pt>
  </dgm:ptLst>
  <dgm:cxnLst>
    <dgm:cxn modelId="{82CD83EA-057A-409B-8C95-FCDEAF8F1CA6}" type="presOf" srcId="{8B0C01C9-E0FF-454C-9547-D91ACC563DF7}" destId="{AB816E0E-F664-4996-848C-71A923E08A30}" srcOrd="0" destOrd="0" presId="urn:microsoft.com/office/officeart/2008/layout/VerticalCurvedList"/>
    <dgm:cxn modelId="{6761757F-1394-4329-9A32-FDCB715A0F04}" srcId="{937E57F0-6F9C-491D-A4D3-44B0945109C8}" destId="{8B0C01C9-E0FF-454C-9547-D91ACC563DF7}" srcOrd="2" destOrd="0" parTransId="{78DB2579-0988-4434-9FF9-1CE3E5590F10}" sibTransId="{59F1F444-5DBF-4CB1-9050-27F4696CB770}"/>
    <dgm:cxn modelId="{A93947A7-D2E8-45D8-915F-A0E7E398F6C2}" srcId="{937E57F0-6F9C-491D-A4D3-44B0945109C8}" destId="{E34CDD52-5F43-4147-B32D-56C78B05F3D4}" srcOrd="0" destOrd="0" parTransId="{EC9D21DC-C0ED-47A7-BD4C-C0A387E7CCAC}" sibTransId="{A99FF03D-B633-4229-A8E7-AF5908A4479D}"/>
    <dgm:cxn modelId="{9F6D72E4-D27A-45DB-AE06-692CF4EDD209}" type="presOf" srcId="{A99FF03D-B633-4229-A8E7-AF5908A4479D}" destId="{BC664D0C-3BAF-47FB-8E9E-61010D0175E3}" srcOrd="0" destOrd="0" presId="urn:microsoft.com/office/officeart/2008/layout/VerticalCurvedList"/>
    <dgm:cxn modelId="{8AB631F2-CF5B-425E-A473-8E8EF569610D}" type="presOf" srcId="{FF9F244B-C0EF-4568-8C2C-FB2BAC9F979A}" destId="{D9F9E6BE-B6E9-43F1-A4F0-D714900C0152}" srcOrd="0" destOrd="0" presId="urn:microsoft.com/office/officeart/2008/layout/VerticalCurvedList"/>
    <dgm:cxn modelId="{8D407BA0-08AC-45CA-A46B-C1FFE71C8E32}" type="presOf" srcId="{937E57F0-6F9C-491D-A4D3-44B0945109C8}" destId="{2D4E90F7-1C5A-4E4B-A21E-DC77666D785C}" srcOrd="0" destOrd="0" presId="urn:microsoft.com/office/officeart/2008/layout/VerticalCurvedList"/>
    <dgm:cxn modelId="{8ABFE79B-6AEA-4292-99AF-3B791DCF1686}" srcId="{937E57F0-6F9C-491D-A4D3-44B0945109C8}" destId="{FF9F244B-C0EF-4568-8C2C-FB2BAC9F979A}" srcOrd="1" destOrd="0" parTransId="{EF4D3CD1-B58E-4ECB-A79F-B9EC63109FCE}" sibTransId="{02061EA8-D8F0-46A4-9A15-8262618A040E}"/>
    <dgm:cxn modelId="{7E141AF8-EF5C-4F52-BE81-7EB595C835C5}" type="presOf" srcId="{E34CDD52-5F43-4147-B32D-56C78B05F3D4}" destId="{B5F47E8E-9AD6-4AD2-B7F3-6FDCA8004D12}" srcOrd="0" destOrd="0" presId="urn:microsoft.com/office/officeart/2008/layout/VerticalCurvedList"/>
    <dgm:cxn modelId="{271E8FE5-4156-48D6-9E04-475FB74A718B}" type="presParOf" srcId="{2D4E90F7-1C5A-4E4B-A21E-DC77666D785C}" destId="{01996B20-292C-4FA6-8DC4-CC23B198976B}" srcOrd="0" destOrd="0" presId="urn:microsoft.com/office/officeart/2008/layout/VerticalCurvedList"/>
    <dgm:cxn modelId="{8D29AFB6-B503-449D-A1BE-49583EAF49ED}" type="presParOf" srcId="{01996B20-292C-4FA6-8DC4-CC23B198976B}" destId="{83DEAE25-B528-4A8D-887F-047341E72283}" srcOrd="0" destOrd="0" presId="urn:microsoft.com/office/officeart/2008/layout/VerticalCurvedList"/>
    <dgm:cxn modelId="{025A28DF-B75D-44C5-8CE4-AA6836A1404C}" type="presParOf" srcId="{83DEAE25-B528-4A8D-887F-047341E72283}" destId="{07DD74BE-14A7-4E0C-90B2-648D2CDB5B68}" srcOrd="0" destOrd="0" presId="urn:microsoft.com/office/officeart/2008/layout/VerticalCurvedList"/>
    <dgm:cxn modelId="{9D27D752-F201-4020-88B6-D80ECBD87397}" type="presParOf" srcId="{83DEAE25-B528-4A8D-887F-047341E72283}" destId="{BC664D0C-3BAF-47FB-8E9E-61010D0175E3}" srcOrd="1" destOrd="0" presId="urn:microsoft.com/office/officeart/2008/layout/VerticalCurvedList"/>
    <dgm:cxn modelId="{F2283724-9A66-44DC-9877-DB78E5C8BD5F}" type="presParOf" srcId="{83DEAE25-B528-4A8D-887F-047341E72283}" destId="{664A63AB-C6AB-47C1-8D7F-57E1C5AE1CB1}" srcOrd="2" destOrd="0" presId="urn:microsoft.com/office/officeart/2008/layout/VerticalCurvedList"/>
    <dgm:cxn modelId="{8EEE5D6F-17D4-4E1B-B53C-11DAD2CDCA89}" type="presParOf" srcId="{83DEAE25-B528-4A8D-887F-047341E72283}" destId="{2A307EAA-D48F-4F43-8024-D23D6B26F87E}" srcOrd="3" destOrd="0" presId="urn:microsoft.com/office/officeart/2008/layout/VerticalCurvedList"/>
    <dgm:cxn modelId="{C0E6AEF8-111E-422E-A644-7811653C512B}" type="presParOf" srcId="{01996B20-292C-4FA6-8DC4-CC23B198976B}" destId="{B5F47E8E-9AD6-4AD2-B7F3-6FDCA8004D12}" srcOrd="1" destOrd="0" presId="urn:microsoft.com/office/officeart/2008/layout/VerticalCurvedList"/>
    <dgm:cxn modelId="{E1063D3A-2139-42A4-BF5B-21C1E1C6D418}" type="presParOf" srcId="{01996B20-292C-4FA6-8DC4-CC23B198976B}" destId="{788B2A21-1EDA-438F-BFD6-1176A143E2C1}" srcOrd="2" destOrd="0" presId="urn:microsoft.com/office/officeart/2008/layout/VerticalCurvedList"/>
    <dgm:cxn modelId="{E294A8E4-E8AE-49BB-900D-53DC3E5AB274}" type="presParOf" srcId="{788B2A21-1EDA-438F-BFD6-1176A143E2C1}" destId="{8E635110-B6E5-4909-8DFC-2580126266CE}" srcOrd="0" destOrd="0" presId="urn:microsoft.com/office/officeart/2008/layout/VerticalCurvedList"/>
    <dgm:cxn modelId="{14141CDA-588F-4B38-8A18-D4CEAB824AC4}" type="presParOf" srcId="{01996B20-292C-4FA6-8DC4-CC23B198976B}" destId="{D9F9E6BE-B6E9-43F1-A4F0-D714900C0152}" srcOrd="3" destOrd="0" presId="urn:microsoft.com/office/officeart/2008/layout/VerticalCurvedList"/>
    <dgm:cxn modelId="{3E707C72-9998-4A41-ADC1-4B94944CC3B5}" type="presParOf" srcId="{01996B20-292C-4FA6-8DC4-CC23B198976B}" destId="{893CE00E-F4C2-45D6-8813-D79782E6A065}" srcOrd="4" destOrd="0" presId="urn:microsoft.com/office/officeart/2008/layout/VerticalCurvedList"/>
    <dgm:cxn modelId="{825E8156-3E48-434D-B127-5F991EBF0076}" type="presParOf" srcId="{893CE00E-F4C2-45D6-8813-D79782E6A065}" destId="{939EE6AF-559A-47BF-9FDE-6C060D25302D}" srcOrd="0" destOrd="0" presId="urn:microsoft.com/office/officeart/2008/layout/VerticalCurvedList"/>
    <dgm:cxn modelId="{FB06445B-4403-474F-8B71-6FB5D8FAA8B8}" type="presParOf" srcId="{01996B20-292C-4FA6-8DC4-CC23B198976B}" destId="{AB816E0E-F664-4996-848C-71A923E08A30}" srcOrd="5" destOrd="0" presId="urn:microsoft.com/office/officeart/2008/layout/VerticalCurvedList"/>
    <dgm:cxn modelId="{D4DDE319-132E-454D-A0EF-C7DDBE9F0FE3}" type="presParOf" srcId="{01996B20-292C-4FA6-8DC4-CC23B198976B}" destId="{E89FF139-D4D9-46B3-B1D3-C81F7CB6CC37}" srcOrd="6" destOrd="0" presId="urn:microsoft.com/office/officeart/2008/layout/VerticalCurvedList"/>
    <dgm:cxn modelId="{F5928998-3C97-4BEB-BDEB-488CB6AA4C64}" type="presParOf" srcId="{E89FF139-D4D9-46B3-B1D3-C81F7CB6CC37}" destId="{448DDD49-9CF5-4E4E-A3B8-4DBABD25F3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7E57F0-6F9C-491D-A4D3-44B0945109C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pPr rtl="1"/>
          <a:endParaRPr lang="ar-EG"/>
        </a:p>
      </dgm:t>
    </dgm:pt>
    <dgm:pt modelId="{E34CDD52-5F43-4147-B32D-56C78B05F3D4}">
      <dgm:prSet phldrT="[Text]" custT="1"/>
      <dgm:spPr/>
      <dgm:t>
        <a:bodyPr/>
        <a:lstStyle/>
        <a:p>
          <a:pPr algn="ctr" rtl="1"/>
          <a:r>
            <a:rPr lang="ar-EG" sz="2800" b="1" dirty="0" smtClean="0"/>
            <a:t>الذين ينظرون إلى وظيفتهم باعتبارها أساسا لبناء علاقات إنسانية</a:t>
          </a:r>
          <a:endParaRPr lang="ar-EG" sz="2800" b="1" dirty="0"/>
        </a:p>
      </dgm:t>
    </dgm:pt>
    <dgm:pt modelId="{EC9D21DC-C0ED-47A7-BD4C-C0A387E7CCAC}" type="parTrans" cxnId="{A93947A7-D2E8-45D8-915F-A0E7E398F6C2}">
      <dgm:prSet/>
      <dgm:spPr/>
      <dgm:t>
        <a:bodyPr/>
        <a:lstStyle/>
        <a:p>
          <a:pPr rtl="1"/>
          <a:endParaRPr lang="ar-EG"/>
        </a:p>
      </dgm:t>
    </dgm:pt>
    <dgm:pt modelId="{A99FF03D-B633-4229-A8E7-AF5908A4479D}" type="sibTrans" cxnId="{A93947A7-D2E8-45D8-915F-A0E7E398F6C2}">
      <dgm:prSet/>
      <dgm:spPr/>
      <dgm:t>
        <a:bodyPr/>
        <a:lstStyle/>
        <a:p>
          <a:pPr rtl="1"/>
          <a:endParaRPr lang="ar-EG"/>
        </a:p>
      </dgm:t>
    </dgm:pt>
    <dgm:pt modelId="{FF9F244B-C0EF-4568-8C2C-FB2BAC9F979A}">
      <dgm:prSet phldrT="[Text]" custT="1"/>
      <dgm:spPr/>
      <dgm:t>
        <a:bodyPr/>
        <a:lstStyle/>
        <a:p>
          <a:pPr algn="ctr" rtl="1"/>
          <a:r>
            <a:rPr lang="ar-EG" sz="2800" b="1" dirty="0" smtClean="0"/>
            <a:t>الذين يتصفون بالمرونة ويستمتعون بالمطالب الجديدة والتجارب</a:t>
          </a:r>
          <a:endParaRPr lang="ar-EG" sz="2800" b="1" dirty="0"/>
        </a:p>
      </dgm:t>
    </dgm:pt>
    <dgm:pt modelId="{EF4D3CD1-B58E-4ECB-A79F-B9EC63109FCE}" type="parTrans" cxnId="{8ABFE79B-6AEA-4292-99AF-3B791DCF1686}">
      <dgm:prSet/>
      <dgm:spPr/>
      <dgm:t>
        <a:bodyPr/>
        <a:lstStyle/>
        <a:p>
          <a:pPr rtl="1"/>
          <a:endParaRPr lang="ar-EG"/>
        </a:p>
      </dgm:t>
    </dgm:pt>
    <dgm:pt modelId="{02061EA8-D8F0-46A4-9A15-8262618A040E}" type="sibTrans" cxnId="{8ABFE79B-6AEA-4292-99AF-3B791DCF1686}">
      <dgm:prSet/>
      <dgm:spPr/>
      <dgm:t>
        <a:bodyPr/>
        <a:lstStyle/>
        <a:p>
          <a:pPr rtl="1"/>
          <a:endParaRPr lang="ar-EG"/>
        </a:p>
      </dgm:t>
    </dgm:pt>
    <dgm:pt modelId="{8B0C01C9-E0FF-454C-9547-D91ACC563DF7}">
      <dgm:prSet phldrT="[Text]" custT="1"/>
      <dgm:spPr/>
      <dgm:t>
        <a:bodyPr/>
        <a:lstStyle/>
        <a:p>
          <a:pPr rtl="1"/>
          <a:r>
            <a:rPr lang="ar-EG" sz="2800" b="1" dirty="0" smtClean="0"/>
            <a:t>الذين يسمحون للعملاء أن يكونوا محقون حتى في تلك المناسبات التي لم يكونوا فيها كذلك</a:t>
          </a:r>
        </a:p>
      </dgm:t>
    </dgm:pt>
    <dgm:pt modelId="{78DB2579-0988-4434-9FF9-1CE3E5590F10}" type="parTrans" cxnId="{6761757F-1394-4329-9A32-FDCB715A0F04}">
      <dgm:prSet/>
      <dgm:spPr/>
      <dgm:t>
        <a:bodyPr/>
        <a:lstStyle/>
        <a:p>
          <a:pPr rtl="1"/>
          <a:endParaRPr lang="ar-EG"/>
        </a:p>
      </dgm:t>
    </dgm:pt>
    <dgm:pt modelId="{59F1F444-5DBF-4CB1-9050-27F4696CB770}" type="sibTrans" cxnId="{6761757F-1394-4329-9A32-FDCB715A0F04}">
      <dgm:prSet/>
      <dgm:spPr/>
      <dgm:t>
        <a:bodyPr/>
        <a:lstStyle/>
        <a:p>
          <a:pPr rtl="1"/>
          <a:endParaRPr lang="ar-EG"/>
        </a:p>
      </dgm:t>
    </dgm:pt>
    <dgm:pt modelId="{2D4E90F7-1C5A-4E4B-A21E-DC77666D785C}" type="pres">
      <dgm:prSet presAssocID="{937E57F0-6F9C-491D-A4D3-44B0945109C8}" presName="Name0" presStyleCnt="0">
        <dgm:presLayoutVars>
          <dgm:chMax val="7"/>
          <dgm:chPref val="7"/>
          <dgm:dir/>
        </dgm:presLayoutVars>
      </dgm:prSet>
      <dgm:spPr/>
      <dgm:t>
        <a:bodyPr/>
        <a:lstStyle/>
        <a:p>
          <a:pPr rtl="1"/>
          <a:endParaRPr lang="ar-EG"/>
        </a:p>
      </dgm:t>
    </dgm:pt>
    <dgm:pt modelId="{01996B20-292C-4FA6-8DC4-CC23B198976B}" type="pres">
      <dgm:prSet presAssocID="{937E57F0-6F9C-491D-A4D3-44B0945109C8}" presName="Name1" presStyleCnt="0"/>
      <dgm:spPr/>
      <dgm:t>
        <a:bodyPr/>
        <a:lstStyle/>
        <a:p>
          <a:pPr rtl="1"/>
          <a:endParaRPr lang="ar-EG"/>
        </a:p>
      </dgm:t>
    </dgm:pt>
    <dgm:pt modelId="{83DEAE25-B528-4A8D-887F-047341E72283}" type="pres">
      <dgm:prSet presAssocID="{937E57F0-6F9C-491D-A4D3-44B0945109C8}" presName="cycle" presStyleCnt="0"/>
      <dgm:spPr/>
      <dgm:t>
        <a:bodyPr/>
        <a:lstStyle/>
        <a:p>
          <a:pPr rtl="1"/>
          <a:endParaRPr lang="ar-EG"/>
        </a:p>
      </dgm:t>
    </dgm:pt>
    <dgm:pt modelId="{07DD74BE-14A7-4E0C-90B2-648D2CDB5B68}" type="pres">
      <dgm:prSet presAssocID="{937E57F0-6F9C-491D-A4D3-44B0945109C8}" presName="srcNode" presStyleLbl="node1" presStyleIdx="0" presStyleCnt="3"/>
      <dgm:spPr/>
      <dgm:t>
        <a:bodyPr/>
        <a:lstStyle/>
        <a:p>
          <a:pPr rtl="1"/>
          <a:endParaRPr lang="ar-EG"/>
        </a:p>
      </dgm:t>
    </dgm:pt>
    <dgm:pt modelId="{BC664D0C-3BAF-47FB-8E9E-61010D0175E3}" type="pres">
      <dgm:prSet presAssocID="{937E57F0-6F9C-491D-A4D3-44B0945109C8}" presName="conn" presStyleLbl="parChTrans1D2" presStyleIdx="0" presStyleCnt="1"/>
      <dgm:spPr/>
      <dgm:t>
        <a:bodyPr/>
        <a:lstStyle/>
        <a:p>
          <a:pPr rtl="1"/>
          <a:endParaRPr lang="ar-EG"/>
        </a:p>
      </dgm:t>
    </dgm:pt>
    <dgm:pt modelId="{664A63AB-C6AB-47C1-8D7F-57E1C5AE1CB1}" type="pres">
      <dgm:prSet presAssocID="{937E57F0-6F9C-491D-A4D3-44B0945109C8}" presName="extraNode" presStyleLbl="node1" presStyleIdx="0" presStyleCnt="3"/>
      <dgm:spPr/>
      <dgm:t>
        <a:bodyPr/>
        <a:lstStyle/>
        <a:p>
          <a:pPr rtl="1"/>
          <a:endParaRPr lang="ar-EG"/>
        </a:p>
      </dgm:t>
    </dgm:pt>
    <dgm:pt modelId="{2A307EAA-D48F-4F43-8024-D23D6B26F87E}" type="pres">
      <dgm:prSet presAssocID="{937E57F0-6F9C-491D-A4D3-44B0945109C8}" presName="dstNode" presStyleLbl="node1" presStyleIdx="0" presStyleCnt="3"/>
      <dgm:spPr/>
      <dgm:t>
        <a:bodyPr/>
        <a:lstStyle/>
        <a:p>
          <a:pPr rtl="1"/>
          <a:endParaRPr lang="ar-EG"/>
        </a:p>
      </dgm:t>
    </dgm:pt>
    <dgm:pt modelId="{B5F47E8E-9AD6-4AD2-B7F3-6FDCA8004D12}" type="pres">
      <dgm:prSet presAssocID="{E34CDD52-5F43-4147-B32D-56C78B05F3D4}" presName="text_1" presStyleLbl="node1" presStyleIdx="0" presStyleCnt="3">
        <dgm:presLayoutVars>
          <dgm:bulletEnabled val="1"/>
        </dgm:presLayoutVars>
      </dgm:prSet>
      <dgm:spPr/>
      <dgm:t>
        <a:bodyPr/>
        <a:lstStyle/>
        <a:p>
          <a:pPr rtl="1"/>
          <a:endParaRPr lang="ar-EG"/>
        </a:p>
      </dgm:t>
    </dgm:pt>
    <dgm:pt modelId="{788B2A21-1EDA-438F-BFD6-1176A143E2C1}" type="pres">
      <dgm:prSet presAssocID="{E34CDD52-5F43-4147-B32D-56C78B05F3D4}" presName="accent_1" presStyleCnt="0"/>
      <dgm:spPr/>
      <dgm:t>
        <a:bodyPr/>
        <a:lstStyle/>
        <a:p>
          <a:pPr rtl="1"/>
          <a:endParaRPr lang="ar-EG"/>
        </a:p>
      </dgm:t>
    </dgm:pt>
    <dgm:pt modelId="{8E635110-B6E5-4909-8DFC-2580126266CE}" type="pres">
      <dgm:prSet presAssocID="{E34CDD52-5F43-4147-B32D-56C78B05F3D4}" presName="accentRepeatNode" presStyleLbl="solidFgAcc1" presStyleIdx="0" presStyleCnt="3"/>
      <dgm:spPr>
        <a:blipFill rotWithShape="0">
          <a:blip xmlns:r="http://schemas.openxmlformats.org/officeDocument/2006/relationships" r:embed="rId1"/>
          <a:stretch>
            <a:fillRect/>
          </a:stretch>
        </a:blipFill>
      </dgm:spPr>
      <dgm:t>
        <a:bodyPr/>
        <a:lstStyle/>
        <a:p>
          <a:pPr rtl="1"/>
          <a:endParaRPr lang="ar-EG"/>
        </a:p>
      </dgm:t>
    </dgm:pt>
    <dgm:pt modelId="{D9F9E6BE-B6E9-43F1-A4F0-D714900C0152}" type="pres">
      <dgm:prSet presAssocID="{FF9F244B-C0EF-4568-8C2C-FB2BAC9F979A}" presName="text_2" presStyleLbl="node1" presStyleIdx="1" presStyleCnt="3">
        <dgm:presLayoutVars>
          <dgm:bulletEnabled val="1"/>
        </dgm:presLayoutVars>
      </dgm:prSet>
      <dgm:spPr/>
      <dgm:t>
        <a:bodyPr/>
        <a:lstStyle/>
        <a:p>
          <a:pPr rtl="1"/>
          <a:endParaRPr lang="ar-EG"/>
        </a:p>
      </dgm:t>
    </dgm:pt>
    <dgm:pt modelId="{893CE00E-F4C2-45D6-8813-D79782E6A065}" type="pres">
      <dgm:prSet presAssocID="{FF9F244B-C0EF-4568-8C2C-FB2BAC9F979A}" presName="accent_2" presStyleCnt="0"/>
      <dgm:spPr/>
      <dgm:t>
        <a:bodyPr/>
        <a:lstStyle/>
        <a:p>
          <a:pPr rtl="1"/>
          <a:endParaRPr lang="ar-EG"/>
        </a:p>
      </dgm:t>
    </dgm:pt>
    <dgm:pt modelId="{939EE6AF-559A-47BF-9FDE-6C060D25302D}" type="pres">
      <dgm:prSet presAssocID="{FF9F244B-C0EF-4568-8C2C-FB2BAC9F979A}" presName="accentRepeatNode" presStyleLbl="solidFgAcc1" presStyleIdx="1" presStyleCnt="3"/>
      <dgm:spPr>
        <a:blipFill rotWithShape="0">
          <a:blip xmlns:r="http://schemas.openxmlformats.org/officeDocument/2006/relationships" r:embed="rId1"/>
          <a:stretch>
            <a:fillRect/>
          </a:stretch>
        </a:blipFill>
      </dgm:spPr>
      <dgm:t>
        <a:bodyPr/>
        <a:lstStyle/>
        <a:p>
          <a:pPr rtl="1"/>
          <a:endParaRPr lang="ar-EG"/>
        </a:p>
      </dgm:t>
    </dgm:pt>
    <dgm:pt modelId="{AB816E0E-F664-4996-848C-71A923E08A30}" type="pres">
      <dgm:prSet presAssocID="{8B0C01C9-E0FF-454C-9547-D91ACC563DF7}" presName="text_3" presStyleLbl="node1" presStyleIdx="2" presStyleCnt="3">
        <dgm:presLayoutVars>
          <dgm:bulletEnabled val="1"/>
        </dgm:presLayoutVars>
      </dgm:prSet>
      <dgm:spPr/>
      <dgm:t>
        <a:bodyPr/>
        <a:lstStyle/>
        <a:p>
          <a:pPr rtl="1"/>
          <a:endParaRPr lang="ar-EG"/>
        </a:p>
      </dgm:t>
    </dgm:pt>
    <dgm:pt modelId="{E89FF139-D4D9-46B3-B1D3-C81F7CB6CC37}" type="pres">
      <dgm:prSet presAssocID="{8B0C01C9-E0FF-454C-9547-D91ACC563DF7}" presName="accent_3" presStyleCnt="0"/>
      <dgm:spPr/>
      <dgm:t>
        <a:bodyPr/>
        <a:lstStyle/>
        <a:p>
          <a:pPr rtl="1"/>
          <a:endParaRPr lang="ar-EG"/>
        </a:p>
      </dgm:t>
    </dgm:pt>
    <dgm:pt modelId="{448DDD49-9CF5-4E4E-A3B8-4DBABD25F31D}" type="pres">
      <dgm:prSet presAssocID="{8B0C01C9-E0FF-454C-9547-D91ACC563DF7}" presName="accentRepeatNode" presStyleLbl="solidFgAcc1" presStyleIdx="2" presStyleCnt="3"/>
      <dgm:spPr>
        <a:blipFill rotWithShape="0">
          <a:blip xmlns:r="http://schemas.openxmlformats.org/officeDocument/2006/relationships" r:embed="rId1"/>
          <a:stretch>
            <a:fillRect/>
          </a:stretch>
        </a:blipFill>
      </dgm:spPr>
      <dgm:t>
        <a:bodyPr/>
        <a:lstStyle/>
        <a:p>
          <a:pPr rtl="1"/>
          <a:endParaRPr lang="ar-EG"/>
        </a:p>
      </dgm:t>
    </dgm:pt>
  </dgm:ptLst>
  <dgm:cxnLst>
    <dgm:cxn modelId="{1AD5E74E-882C-44B7-B58E-1B72C1639C4F}" type="presOf" srcId="{FF9F244B-C0EF-4568-8C2C-FB2BAC9F979A}" destId="{D9F9E6BE-B6E9-43F1-A4F0-D714900C0152}" srcOrd="0" destOrd="0" presId="urn:microsoft.com/office/officeart/2008/layout/VerticalCurvedList"/>
    <dgm:cxn modelId="{485E5094-98C0-48B5-8CAB-93386C4A0CBB}" type="presOf" srcId="{8B0C01C9-E0FF-454C-9547-D91ACC563DF7}" destId="{AB816E0E-F664-4996-848C-71A923E08A30}" srcOrd="0" destOrd="0" presId="urn:microsoft.com/office/officeart/2008/layout/VerticalCurvedList"/>
    <dgm:cxn modelId="{EAD617AA-80E1-4E57-AC25-1A190C0B9654}" type="presOf" srcId="{937E57F0-6F9C-491D-A4D3-44B0945109C8}" destId="{2D4E90F7-1C5A-4E4B-A21E-DC77666D785C}" srcOrd="0" destOrd="0" presId="urn:microsoft.com/office/officeart/2008/layout/VerticalCurvedList"/>
    <dgm:cxn modelId="{6761757F-1394-4329-9A32-FDCB715A0F04}" srcId="{937E57F0-6F9C-491D-A4D3-44B0945109C8}" destId="{8B0C01C9-E0FF-454C-9547-D91ACC563DF7}" srcOrd="2" destOrd="0" parTransId="{78DB2579-0988-4434-9FF9-1CE3E5590F10}" sibTransId="{59F1F444-5DBF-4CB1-9050-27F4696CB770}"/>
    <dgm:cxn modelId="{A93947A7-D2E8-45D8-915F-A0E7E398F6C2}" srcId="{937E57F0-6F9C-491D-A4D3-44B0945109C8}" destId="{E34CDD52-5F43-4147-B32D-56C78B05F3D4}" srcOrd="0" destOrd="0" parTransId="{EC9D21DC-C0ED-47A7-BD4C-C0A387E7CCAC}" sibTransId="{A99FF03D-B633-4229-A8E7-AF5908A4479D}"/>
    <dgm:cxn modelId="{20C0501C-15FF-4DC5-84A4-E357E526524B}" type="presOf" srcId="{E34CDD52-5F43-4147-B32D-56C78B05F3D4}" destId="{B5F47E8E-9AD6-4AD2-B7F3-6FDCA8004D12}" srcOrd="0" destOrd="0" presId="urn:microsoft.com/office/officeart/2008/layout/VerticalCurvedList"/>
    <dgm:cxn modelId="{41B85650-66EB-456B-BEE4-CA3B848F8372}" type="presOf" srcId="{A99FF03D-B633-4229-A8E7-AF5908A4479D}" destId="{BC664D0C-3BAF-47FB-8E9E-61010D0175E3}" srcOrd="0" destOrd="0" presId="urn:microsoft.com/office/officeart/2008/layout/VerticalCurvedList"/>
    <dgm:cxn modelId="{8ABFE79B-6AEA-4292-99AF-3B791DCF1686}" srcId="{937E57F0-6F9C-491D-A4D3-44B0945109C8}" destId="{FF9F244B-C0EF-4568-8C2C-FB2BAC9F979A}" srcOrd="1" destOrd="0" parTransId="{EF4D3CD1-B58E-4ECB-A79F-B9EC63109FCE}" sibTransId="{02061EA8-D8F0-46A4-9A15-8262618A040E}"/>
    <dgm:cxn modelId="{0012193B-B23D-4333-B8A4-987CE7C400A0}" type="presParOf" srcId="{2D4E90F7-1C5A-4E4B-A21E-DC77666D785C}" destId="{01996B20-292C-4FA6-8DC4-CC23B198976B}" srcOrd="0" destOrd="0" presId="urn:microsoft.com/office/officeart/2008/layout/VerticalCurvedList"/>
    <dgm:cxn modelId="{EADE6C60-B8AB-4F58-9FAC-90B5ECFC7B69}" type="presParOf" srcId="{01996B20-292C-4FA6-8DC4-CC23B198976B}" destId="{83DEAE25-B528-4A8D-887F-047341E72283}" srcOrd="0" destOrd="0" presId="urn:microsoft.com/office/officeart/2008/layout/VerticalCurvedList"/>
    <dgm:cxn modelId="{D1F657B0-8E03-4FCB-9F7E-A174B380E979}" type="presParOf" srcId="{83DEAE25-B528-4A8D-887F-047341E72283}" destId="{07DD74BE-14A7-4E0C-90B2-648D2CDB5B68}" srcOrd="0" destOrd="0" presId="urn:microsoft.com/office/officeart/2008/layout/VerticalCurvedList"/>
    <dgm:cxn modelId="{5F4F904E-32C2-4823-AD54-D2D8C3FF044E}" type="presParOf" srcId="{83DEAE25-B528-4A8D-887F-047341E72283}" destId="{BC664D0C-3BAF-47FB-8E9E-61010D0175E3}" srcOrd="1" destOrd="0" presId="urn:microsoft.com/office/officeart/2008/layout/VerticalCurvedList"/>
    <dgm:cxn modelId="{6EA7FD2A-FBA9-48D7-B6B0-BFD3B43249D3}" type="presParOf" srcId="{83DEAE25-B528-4A8D-887F-047341E72283}" destId="{664A63AB-C6AB-47C1-8D7F-57E1C5AE1CB1}" srcOrd="2" destOrd="0" presId="urn:microsoft.com/office/officeart/2008/layout/VerticalCurvedList"/>
    <dgm:cxn modelId="{718D098F-D718-4BCE-8674-E65015780401}" type="presParOf" srcId="{83DEAE25-B528-4A8D-887F-047341E72283}" destId="{2A307EAA-D48F-4F43-8024-D23D6B26F87E}" srcOrd="3" destOrd="0" presId="urn:microsoft.com/office/officeart/2008/layout/VerticalCurvedList"/>
    <dgm:cxn modelId="{73946367-272E-4880-8981-6996BF2CF22A}" type="presParOf" srcId="{01996B20-292C-4FA6-8DC4-CC23B198976B}" destId="{B5F47E8E-9AD6-4AD2-B7F3-6FDCA8004D12}" srcOrd="1" destOrd="0" presId="urn:microsoft.com/office/officeart/2008/layout/VerticalCurvedList"/>
    <dgm:cxn modelId="{FC48E33C-C373-42BA-84C9-D9ADBEFD4D94}" type="presParOf" srcId="{01996B20-292C-4FA6-8DC4-CC23B198976B}" destId="{788B2A21-1EDA-438F-BFD6-1176A143E2C1}" srcOrd="2" destOrd="0" presId="urn:microsoft.com/office/officeart/2008/layout/VerticalCurvedList"/>
    <dgm:cxn modelId="{545D9A2C-758E-46F9-AC9B-A78797022E93}" type="presParOf" srcId="{788B2A21-1EDA-438F-BFD6-1176A143E2C1}" destId="{8E635110-B6E5-4909-8DFC-2580126266CE}" srcOrd="0" destOrd="0" presId="urn:microsoft.com/office/officeart/2008/layout/VerticalCurvedList"/>
    <dgm:cxn modelId="{A9AC4087-F58C-4796-86F0-033141FF80E9}" type="presParOf" srcId="{01996B20-292C-4FA6-8DC4-CC23B198976B}" destId="{D9F9E6BE-B6E9-43F1-A4F0-D714900C0152}" srcOrd="3" destOrd="0" presId="urn:microsoft.com/office/officeart/2008/layout/VerticalCurvedList"/>
    <dgm:cxn modelId="{1A6D162C-0679-4EF6-8311-36377D51C6B4}" type="presParOf" srcId="{01996B20-292C-4FA6-8DC4-CC23B198976B}" destId="{893CE00E-F4C2-45D6-8813-D79782E6A065}" srcOrd="4" destOrd="0" presId="urn:microsoft.com/office/officeart/2008/layout/VerticalCurvedList"/>
    <dgm:cxn modelId="{9EA56B7D-4210-46CC-BAB9-F91AF9A76854}" type="presParOf" srcId="{893CE00E-F4C2-45D6-8813-D79782E6A065}" destId="{939EE6AF-559A-47BF-9FDE-6C060D25302D}" srcOrd="0" destOrd="0" presId="urn:microsoft.com/office/officeart/2008/layout/VerticalCurvedList"/>
    <dgm:cxn modelId="{F53657D6-A8F5-4818-953F-6B72C800A881}" type="presParOf" srcId="{01996B20-292C-4FA6-8DC4-CC23B198976B}" destId="{AB816E0E-F664-4996-848C-71A923E08A30}" srcOrd="5" destOrd="0" presId="urn:microsoft.com/office/officeart/2008/layout/VerticalCurvedList"/>
    <dgm:cxn modelId="{31044770-8017-44D3-84DD-66C306DB4DE5}" type="presParOf" srcId="{01996B20-292C-4FA6-8DC4-CC23B198976B}" destId="{E89FF139-D4D9-46B3-B1D3-C81F7CB6CC37}" srcOrd="6" destOrd="0" presId="urn:microsoft.com/office/officeart/2008/layout/VerticalCurvedList"/>
    <dgm:cxn modelId="{56A6AD09-9922-4583-A576-9A21A28D28AB}" type="presParOf" srcId="{E89FF139-D4D9-46B3-B1D3-C81F7CB6CC37}" destId="{448DDD49-9CF5-4E4E-A3B8-4DBABD25F3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7E57F0-6F9C-491D-A4D3-44B0945109C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pPr rtl="1"/>
          <a:endParaRPr lang="ar-EG"/>
        </a:p>
      </dgm:t>
    </dgm:pt>
    <dgm:pt modelId="{E34CDD52-5F43-4147-B32D-56C78B05F3D4}">
      <dgm:prSet phldrT="[Text]" custT="1"/>
      <dgm:spPr/>
      <dgm:t>
        <a:bodyPr/>
        <a:lstStyle/>
        <a:p>
          <a:pPr algn="ctr" rtl="1"/>
          <a:r>
            <a:rPr lang="ar-EG" sz="2800" b="1" dirty="0" smtClean="0"/>
            <a:t>أولئك الذين يفضلون العمل لوحدهم أو مع الآلات</a:t>
          </a:r>
          <a:endParaRPr lang="ar-EG" sz="2800" b="1" dirty="0"/>
        </a:p>
      </dgm:t>
    </dgm:pt>
    <dgm:pt modelId="{EC9D21DC-C0ED-47A7-BD4C-C0A387E7CCAC}" type="parTrans" cxnId="{A93947A7-D2E8-45D8-915F-A0E7E398F6C2}">
      <dgm:prSet/>
      <dgm:spPr/>
      <dgm:t>
        <a:bodyPr/>
        <a:lstStyle/>
        <a:p>
          <a:pPr rtl="1"/>
          <a:endParaRPr lang="ar-EG"/>
        </a:p>
      </dgm:t>
    </dgm:pt>
    <dgm:pt modelId="{A99FF03D-B633-4229-A8E7-AF5908A4479D}" type="sibTrans" cxnId="{A93947A7-D2E8-45D8-915F-A0E7E398F6C2}">
      <dgm:prSet/>
      <dgm:spPr/>
      <dgm:t>
        <a:bodyPr/>
        <a:lstStyle/>
        <a:p>
          <a:pPr rtl="1"/>
          <a:endParaRPr lang="ar-EG"/>
        </a:p>
      </dgm:t>
    </dgm:pt>
    <dgm:pt modelId="{FF9F244B-C0EF-4568-8C2C-FB2BAC9F979A}">
      <dgm:prSet phldrT="[Text]" custT="1"/>
      <dgm:spPr/>
      <dgm:t>
        <a:bodyPr/>
        <a:lstStyle/>
        <a:p>
          <a:pPr algn="ctr" rtl="1"/>
          <a:r>
            <a:rPr lang="ar-EG" sz="2800" b="1" dirty="0" smtClean="0"/>
            <a:t>الذين يعتبرون أن الجوانب الفنية للوظيفة هي أكثر أهمية من إرضاء العميل</a:t>
          </a:r>
          <a:endParaRPr lang="ar-EG" sz="2800" b="1" dirty="0"/>
        </a:p>
      </dgm:t>
    </dgm:pt>
    <dgm:pt modelId="{EF4D3CD1-B58E-4ECB-A79F-B9EC63109FCE}" type="parTrans" cxnId="{8ABFE79B-6AEA-4292-99AF-3B791DCF1686}">
      <dgm:prSet/>
      <dgm:spPr/>
      <dgm:t>
        <a:bodyPr/>
        <a:lstStyle/>
        <a:p>
          <a:pPr rtl="1"/>
          <a:endParaRPr lang="ar-EG"/>
        </a:p>
      </dgm:t>
    </dgm:pt>
    <dgm:pt modelId="{02061EA8-D8F0-46A4-9A15-8262618A040E}" type="sibTrans" cxnId="{8ABFE79B-6AEA-4292-99AF-3B791DCF1686}">
      <dgm:prSet/>
      <dgm:spPr/>
      <dgm:t>
        <a:bodyPr/>
        <a:lstStyle/>
        <a:p>
          <a:pPr rtl="1"/>
          <a:endParaRPr lang="ar-EG"/>
        </a:p>
      </dgm:t>
    </dgm:pt>
    <dgm:pt modelId="{8B0C01C9-E0FF-454C-9547-D91ACC563DF7}">
      <dgm:prSet phldrT="[Text]" custT="1"/>
      <dgm:spPr/>
      <dgm:t>
        <a:bodyPr/>
        <a:lstStyle/>
        <a:p>
          <a:pPr algn="ctr" rtl="1"/>
          <a:r>
            <a:rPr lang="ar-EG" sz="2800" b="1" dirty="0" smtClean="0"/>
            <a:t>الذين يجعلون الأشياء تحدث بطريقة منظمة          ويمكن التنبؤ بها</a:t>
          </a:r>
        </a:p>
      </dgm:t>
    </dgm:pt>
    <dgm:pt modelId="{78DB2579-0988-4434-9FF9-1CE3E5590F10}" type="parTrans" cxnId="{6761757F-1394-4329-9A32-FDCB715A0F04}">
      <dgm:prSet/>
      <dgm:spPr/>
      <dgm:t>
        <a:bodyPr/>
        <a:lstStyle/>
        <a:p>
          <a:pPr rtl="1"/>
          <a:endParaRPr lang="ar-EG"/>
        </a:p>
      </dgm:t>
    </dgm:pt>
    <dgm:pt modelId="{59F1F444-5DBF-4CB1-9050-27F4696CB770}" type="sibTrans" cxnId="{6761757F-1394-4329-9A32-FDCB715A0F04}">
      <dgm:prSet/>
      <dgm:spPr/>
      <dgm:t>
        <a:bodyPr/>
        <a:lstStyle/>
        <a:p>
          <a:pPr rtl="1"/>
          <a:endParaRPr lang="ar-EG"/>
        </a:p>
      </dgm:t>
    </dgm:pt>
    <dgm:pt modelId="{80307CFB-C491-47B2-A01C-948B67D3BCCF}">
      <dgm:prSet phldrT="[Text]" custT="1"/>
      <dgm:spPr/>
      <dgm:t>
        <a:bodyPr/>
        <a:lstStyle/>
        <a:p>
          <a:pPr algn="ctr" rtl="1"/>
          <a:r>
            <a:rPr lang="ar-SA" sz="2800" b="1" smtClean="0"/>
            <a:t>الذين يحتاجون أن يعلم الآخرون بأنهم على حق</a:t>
          </a:r>
          <a:endParaRPr lang="ar-EG" sz="2800" b="1" dirty="0" smtClean="0"/>
        </a:p>
      </dgm:t>
    </dgm:pt>
    <dgm:pt modelId="{C6CD22BF-115D-4754-8EA4-851E709E46A9}" type="parTrans" cxnId="{4ECCE6F9-3D93-48B4-87D2-3DE44A6C1AB9}">
      <dgm:prSet/>
      <dgm:spPr/>
      <dgm:t>
        <a:bodyPr/>
        <a:lstStyle/>
        <a:p>
          <a:pPr rtl="1"/>
          <a:endParaRPr lang="ar-EG"/>
        </a:p>
      </dgm:t>
    </dgm:pt>
    <dgm:pt modelId="{1B64CAE4-AE0A-43F1-B854-C583A496CC94}" type="sibTrans" cxnId="{4ECCE6F9-3D93-48B4-87D2-3DE44A6C1AB9}">
      <dgm:prSet/>
      <dgm:spPr/>
      <dgm:t>
        <a:bodyPr/>
        <a:lstStyle/>
        <a:p>
          <a:pPr rtl="1"/>
          <a:endParaRPr lang="ar-EG"/>
        </a:p>
      </dgm:t>
    </dgm:pt>
    <dgm:pt modelId="{2D4E90F7-1C5A-4E4B-A21E-DC77666D785C}" type="pres">
      <dgm:prSet presAssocID="{937E57F0-6F9C-491D-A4D3-44B0945109C8}" presName="Name0" presStyleCnt="0">
        <dgm:presLayoutVars>
          <dgm:chMax val="7"/>
          <dgm:chPref val="7"/>
          <dgm:dir/>
        </dgm:presLayoutVars>
      </dgm:prSet>
      <dgm:spPr/>
      <dgm:t>
        <a:bodyPr/>
        <a:lstStyle/>
        <a:p>
          <a:pPr rtl="1"/>
          <a:endParaRPr lang="ar-EG"/>
        </a:p>
      </dgm:t>
    </dgm:pt>
    <dgm:pt modelId="{01996B20-292C-4FA6-8DC4-CC23B198976B}" type="pres">
      <dgm:prSet presAssocID="{937E57F0-6F9C-491D-A4D3-44B0945109C8}" presName="Name1" presStyleCnt="0"/>
      <dgm:spPr/>
      <dgm:t>
        <a:bodyPr/>
        <a:lstStyle/>
        <a:p>
          <a:pPr rtl="1"/>
          <a:endParaRPr lang="ar-EG"/>
        </a:p>
      </dgm:t>
    </dgm:pt>
    <dgm:pt modelId="{83DEAE25-B528-4A8D-887F-047341E72283}" type="pres">
      <dgm:prSet presAssocID="{937E57F0-6F9C-491D-A4D3-44B0945109C8}" presName="cycle" presStyleCnt="0"/>
      <dgm:spPr/>
      <dgm:t>
        <a:bodyPr/>
        <a:lstStyle/>
        <a:p>
          <a:pPr rtl="1"/>
          <a:endParaRPr lang="ar-EG"/>
        </a:p>
      </dgm:t>
    </dgm:pt>
    <dgm:pt modelId="{07DD74BE-14A7-4E0C-90B2-648D2CDB5B68}" type="pres">
      <dgm:prSet presAssocID="{937E57F0-6F9C-491D-A4D3-44B0945109C8}" presName="srcNode" presStyleLbl="node1" presStyleIdx="0" presStyleCnt="4"/>
      <dgm:spPr/>
      <dgm:t>
        <a:bodyPr/>
        <a:lstStyle/>
        <a:p>
          <a:pPr rtl="1"/>
          <a:endParaRPr lang="ar-EG"/>
        </a:p>
      </dgm:t>
    </dgm:pt>
    <dgm:pt modelId="{BC664D0C-3BAF-47FB-8E9E-61010D0175E3}" type="pres">
      <dgm:prSet presAssocID="{937E57F0-6F9C-491D-A4D3-44B0945109C8}" presName="conn" presStyleLbl="parChTrans1D2" presStyleIdx="0" presStyleCnt="1"/>
      <dgm:spPr/>
      <dgm:t>
        <a:bodyPr/>
        <a:lstStyle/>
        <a:p>
          <a:pPr rtl="1"/>
          <a:endParaRPr lang="ar-EG"/>
        </a:p>
      </dgm:t>
    </dgm:pt>
    <dgm:pt modelId="{664A63AB-C6AB-47C1-8D7F-57E1C5AE1CB1}" type="pres">
      <dgm:prSet presAssocID="{937E57F0-6F9C-491D-A4D3-44B0945109C8}" presName="extraNode" presStyleLbl="node1" presStyleIdx="0" presStyleCnt="4"/>
      <dgm:spPr/>
      <dgm:t>
        <a:bodyPr/>
        <a:lstStyle/>
        <a:p>
          <a:pPr rtl="1"/>
          <a:endParaRPr lang="ar-EG"/>
        </a:p>
      </dgm:t>
    </dgm:pt>
    <dgm:pt modelId="{2A307EAA-D48F-4F43-8024-D23D6B26F87E}" type="pres">
      <dgm:prSet presAssocID="{937E57F0-6F9C-491D-A4D3-44B0945109C8}" presName="dstNode" presStyleLbl="node1" presStyleIdx="0" presStyleCnt="4"/>
      <dgm:spPr/>
      <dgm:t>
        <a:bodyPr/>
        <a:lstStyle/>
        <a:p>
          <a:pPr rtl="1"/>
          <a:endParaRPr lang="ar-EG"/>
        </a:p>
      </dgm:t>
    </dgm:pt>
    <dgm:pt modelId="{B5F47E8E-9AD6-4AD2-B7F3-6FDCA8004D12}" type="pres">
      <dgm:prSet presAssocID="{E34CDD52-5F43-4147-B32D-56C78B05F3D4}" presName="text_1" presStyleLbl="node1" presStyleIdx="0" presStyleCnt="4">
        <dgm:presLayoutVars>
          <dgm:bulletEnabled val="1"/>
        </dgm:presLayoutVars>
      </dgm:prSet>
      <dgm:spPr/>
      <dgm:t>
        <a:bodyPr/>
        <a:lstStyle/>
        <a:p>
          <a:pPr rtl="1"/>
          <a:endParaRPr lang="ar-EG"/>
        </a:p>
      </dgm:t>
    </dgm:pt>
    <dgm:pt modelId="{788B2A21-1EDA-438F-BFD6-1176A143E2C1}" type="pres">
      <dgm:prSet presAssocID="{E34CDD52-5F43-4147-B32D-56C78B05F3D4}" presName="accent_1" presStyleCnt="0"/>
      <dgm:spPr/>
      <dgm:t>
        <a:bodyPr/>
        <a:lstStyle/>
        <a:p>
          <a:pPr rtl="1"/>
          <a:endParaRPr lang="ar-EG"/>
        </a:p>
      </dgm:t>
    </dgm:pt>
    <dgm:pt modelId="{8E635110-B6E5-4909-8DFC-2580126266CE}" type="pres">
      <dgm:prSet presAssocID="{E34CDD52-5F43-4147-B32D-56C78B05F3D4}" presName="accentRepeatNode" presStyleLbl="solidFgAcc1" presStyleIdx="0" presStyleCnt="4"/>
      <dgm:spPr>
        <a:blipFill rotWithShape="0">
          <a:blip xmlns:r="http://schemas.openxmlformats.org/officeDocument/2006/relationships" r:embed="rId1"/>
          <a:stretch>
            <a:fillRect/>
          </a:stretch>
        </a:blipFill>
      </dgm:spPr>
      <dgm:t>
        <a:bodyPr/>
        <a:lstStyle/>
        <a:p>
          <a:pPr rtl="1"/>
          <a:endParaRPr lang="ar-EG"/>
        </a:p>
      </dgm:t>
    </dgm:pt>
    <dgm:pt modelId="{D9F9E6BE-B6E9-43F1-A4F0-D714900C0152}" type="pres">
      <dgm:prSet presAssocID="{FF9F244B-C0EF-4568-8C2C-FB2BAC9F979A}" presName="text_2" presStyleLbl="node1" presStyleIdx="1" presStyleCnt="4">
        <dgm:presLayoutVars>
          <dgm:bulletEnabled val="1"/>
        </dgm:presLayoutVars>
      </dgm:prSet>
      <dgm:spPr/>
      <dgm:t>
        <a:bodyPr/>
        <a:lstStyle/>
        <a:p>
          <a:pPr rtl="1"/>
          <a:endParaRPr lang="ar-EG"/>
        </a:p>
      </dgm:t>
    </dgm:pt>
    <dgm:pt modelId="{893CE00E-F4C2-45D6-8813-D79782E6A065}" type="pres">
      <dgm:prSet presAssocID="{FF9F244B-C0EF-4568-8C2C-FB2BAC9F979A}" presName="accent_2" presStyleCnt="0"/>
      <dgm:spPr/>
      <dgm:t>
        <a:bodyPr/>
        <a:lstStyle/>
        <a:p>
          <a:pPr rtl="1"/>
          <a:endParaRPr lang="ar-EG"/>
        </a:p>
      </dgm:t>
    </dgm:pt>
    <dgm:pt modelId="{939EE6AF-559A-47BF-9FDE-6C060D25302D}" type="pres">
      <dgm:prSet presAssocID="{FF9F244B-C0EF-4568-8C2C-FB2BAC9F979A}" presName="accentRepeatNode" presStyleLbl="solidFgAcc1" presStyleIdx="1" presStyleCnt="4"/>
      <dgm:spPr>
        <a:blipFill rotWithShape="0">
          <a:blip xmlns:r="http://schemas.openxmlformats.org/officeDocument/2006/relationships" r:embed="rId1"/>
          <a:stretch>
            <a:fillRect/>
          </a:stretch>
        </a:blipFill>
      </dgm:spPr>
      <dgm:t>
        <a:bodyPr/>
        <a:lstStyle/>
        <a:p>
          <a:pPr rtl="1"/>
          <a:endParaRPr lang="ar-EG"/>
        </a:p>
      </dgm:t>
    </dgm:pt>
    <dgm:pt modelId="{AB816E0E-F664-4996-848C-71A923E08A30}" type="pres">
      <dgm:prSet presAssocID="{8B0C01C9-E0FF-454C-9547-D91ACC563DF7}" presName="text_3" presStyleLbl="node1" presStyleIdx="2" presStyleCnt="4">
        <dgm:presLayoutVars>
          <dgm:bulletEnabled val="1"/>
        </dgm:presLayoutVars>
      </dgm:prSet>
      <dgm:spPr/>
      <dgm:t>
        <a:bodyPr/>
        <a:lstStyle/>
        <a:p>
          <a:pPr rtl="1"/>
          <a:endParaRPr lang="ar-EG"/>
        </a:p>
      </dgm:t>
    </dgm:pt>
    <dgm:pt modelId="{E89FF139-D4D9-46B3-B1D3-C81F7CB6CC37}" type="pres">
      <dgm:prSet presAssocID="{8B0C01C9-E0FF-454C-9547-D91ACC563DF7}" presName="accent_3" presStyleCnt="0"/>
      <dgm:spPr/>
      <dgm:t>
        <a:bodyPr/>
        <a:lstStyle/>
        <a:p>
          <a:pPr rtl="1"/>
          <a:endParaRPr lang="ar-EG"/>
        </a:p>
      </dgm:t>
    </dgm:pt>
    <dgm:pt modelId="{448DDD49-9CF5-4E4E-A3B8-4DBABD25F31D}" type="pres">
      <dgm:prSet presAssocID="{8B0C01C9-E0FF-454C-9547-D91ACC563DF7}" presName="accentRepeatNode" presStyleLbl="solidFgAcc1" presStyleIdx="2" presStyleCnt="4"/>
      <dgm:spPr>
        <a:blipFill rotWithShape="0">
          <a:blip xmlns:r="http://schemas.openxmlformats.org/officeDocument/2006/relationships" r:embed="rId1"/>
          <a:stretch>
            <a:fillRect/>
          </a:stretch>
        </a:blipFill>
      </dgm:spPr>
      <dgm:t>
        <a:bodyPr/>
        <a:lstStyle/>
        <a:p>
          <a:pPr rtl="1"/>
          <a:endParaRPr lang="ar-EG"/>
        </a:p>
      </dgm:t>
    </dgm:pt>
    <dgm:pt modelId="{5F0F7624-9B32-47BC-AAAD-4569BB04E796}" type="pres">
      <dgm:prSet presAssocID="{80307CFB-C491-47B2-A01C-948B67D3BCCF}" presName="text_4" presStyleLbl="node1" presStyleIdx="3" presStyleCnt="4">
        <dgm:presLayoutVars>
          <dgm:bulletEnabled val="1"/>
        </dgm:presLayoutVars>
      </dgm:prSet>
      <dgm:spPr/>
      <dgm:t>
        <a:bodyPr/>
        <a:lstStyle/>
        <a:p>
          <a:pPr rtl="1"/>
          <a:endParaRPr lang="ar-EG"/>
        </a:p>
      </dgm:t>
    </dgm:pt>
    <dgm:pt modelId="{87C9AD85-B9B9-4E76-9AA5-EF7FB5F1FDD0}" type="pres">
      <dgm:prSet presAssocID="{80307CFB-C491-47B2-A01C-948B67D3BCCF}" presName="accent_4" presStyleCnt="0"/>
      <dgm:spPr/>
    </dgm:pt>
    <dgm:pt modelId="{C89E0727-2380-4273-9D19-717365B54F2B}" type="pres">
      <dgm:prSet presAssocID="{80307CFB-C491-47B2-A01C-948B67D3BCCF}" presName="accentRepeatNode" presStyleLbl="solidFgAcc1" presStyleIdx="3" presStyleCnt="4"/>
      <dgm:spPr>
        <a:blipFill rotWithShape="0">
          <a:blip xmlns:r="http://schemas.openxmlformats.org/officeDocument/2006/relationships" r:embed="rId1"/>
          <a:stretch>
            <a:fillRect/>
          </a:stretch>
        </a:blipFill>
      </dgm:spPr>
      <dgm:t>
        <a:bodyPr/>
        <a:lstStyle/>
        <a:p>
          <a:pPr rtl="1"/>
          <a:endParaRPr lang="ar-EG"/>
        </a:p>
      </dgm:t>
    </dgm:pt>
  </dgm:ptLst>
  <dgm:cxnLst>
    <dgm:cxn modelId="{A8F9F138-A6D2-467A-837B-F0847D424741}" type="presOf" srcId="{937E57F0-6F9C-491D-A4D3-44B0945109C8}" destId="{2D4E90F7-1C5A-4E4B-A21E-DC77666D785C}" srcOrd="0" destOrd="0" presId="urn:microsoft.com/office/officeart/2008/layout/VerticalCurvedList"/>
    <dgm:cxn modelId="{C182600D-D502-42B2-8136-17B5B95121BD}" type="presOf" srcId="{FF9F244B-C0EF-4568-8C2C-FB2BAC9F979A}" destId="{D9F9E6BE-B6E9-43F1-A4F0-D714900C0152}" srcOrd="0" destOrd="0" presId="urn:microsoft.com/office/officeart/2008/layout/VerticalCurvedList"/>
    <dgm:cxn modelId="{6761757F-1394-4329-9A32-FDCB715A0F04}" srcId="{937E57F0-6F9C-491D-A4D3-44B0945109C8}" destId="{8B0C01C9-E0FF-454C-9547-D91ACC563DF7}" srcOrd="2" destOrd="0" parTransId="{78DB2579-0988-4434-9FF9-1CE3E5590F10}" sibTransId="{59F1F444-5DBF-4CB1-9050-27F4696CB770}"/>
    <dgm:cxn modelId="{A93947A7-D2E8-45D8-915F-A0E7E398F6C2}" srcId="{937E57F0-6F9C-491D-A4D3-44B0945109C8}" destId="{E34CDD52-5F43-4147-B32D-56C78B05F3D4}" srcOrd="0" destOrd="0" parTransId="{EC9D21DC-C0ED-47A7-BD4C-C0A387E7CCAC}" sibTransId="{A99FF03D-B633-4229-A8E7-AF5908A4479D}"/>
    <dgm:cxn modelId="{4ECCE6F9-3D93-48B4-87D2-3DE44A6C1AB9}" srcId="{937E57F0-6F9C-491D-A4D3-44B0945109C8}" destId="{80307CFB-C491-47B2-A01C-948B67D3BCCF}" srcOrd="3" destOrd="0" parTransId="{C6CD22BF-115D-4754-8EA4-851E709E46A9}" sibTransId="{1B64CAE4-AE0A-43F1-B854-C583A496CC94}"/>
    <dgm:cxn modelId="{93CA9503-F217-4BF1-BFD3-E8CE1013B5EB}" type="presOf" srcId="{80307CFB-C491-47B2-A01C-948B67D3BCCF}" destId="{5F0F7624-9B32-47BC-AAAD-4569BB04E796}" srcOrd="0" destOrd="0" presId="urn:microsoft.com/office/officeart/2008/layout/VerticalCurvedList"/>
    <dgm:cxn modelId="{14F71108-E787-4541-911F-C180AFF0C438}" type="presOf" srcId="{E34CDD52-5F43-4147-B32D-56C78B05F3D4}" destId="{B5F47E8E-9AD6-4AD2-B7F3-6FDCA8004D12}" srcOrd="0" destOrd="0" presId="urn:microsoft.com/office/officeart/2008/layout/VerticalCurvedList"/>
    <dgm:cxn modelId="{9317E18F-C4FD-494C-9C07-736EE97DA228}" type="presOf" srcId="{A99FF03D-B633-4229-A8E7-AF5908A4479D}" destId="{BC664D0C-3BAF-47FB-8E9E-61010D0175E3}" srcOrd="0" destOrd="0" presId="urn:microsoft.com/office/officeart/2008/layout/VerticalCurvedList"/>
    <dgm:cxn modelId="{8ABFE79B-6AEA-4292-99AF-3B791DCF1686}" srcId="{937E57F0-6F9C-491D-A4D3-44B0945109C8}" destId="{FF9F244B-C0EF-4568-8C2C-FB2BAC9F979A}" srcOrd="1" destOrd="0" parTransId="{EF4D3CD1-B58E-4ECB-A79F-B9EC63109FCE}" sibTransId="{02061EA8-D8F0-46A4-9A15-8262618A040E}"/>
    <dgm:cxn modelId="{09F70781-93A7-4828-959C-9BE7407B64EC}" type="presOf" srcId="{8B0C01C9-E0FF-454C-9547-D91ACC563DF7}" destId="{AB816E0E-F664-4996-848C-71A923E08A30}" srcOrd="0" destOrd="0" presId="urn:microsoft.com/office/officeart/2008/layout/VerticalCurvedList"/>
    <dgm:cxn modelId="{A4DB083E-517C-4B9F-9233-8B9AABCAA96B}" type="presParOf" srcId="{2D4E90F7-1C5A-4E4B-A21E-DC77666D785C}" destId="{01996B20-292C-4FA6-8DC4-CC23B198976B}" srcOrd="0" destOrd="0" presId="urn:microsoft.com/office/officeart/2008/layout/VerticalCurvedList"/>
    <dgm:cxn modelId="{6672849E-E56B-4925-9B2D-D4E18BA68427}" type="presParOf" srcId="{01996B20-292C-4FA6-8DC4-CC23B198976B}" destId="{83DEAE25-B528-4A8D-887F-047341E72283}" srcOrd="0" destOrd="0" presId="urn:microsoft.com/office/officeart/2008/layout/VerticalCurvedList"/>
    <dgm:cxn modelId="{190A67FF-4D65-4D56-8331-5D9EC269744F}" type="presParOf" srcId="{83DEAE25-B528-4A8D-887F-047341E72283}" destId="{07DD74BE-14A7-4E0C-90B2-648D2CDB5B68}" srcOrd="0" destOrd="0" presId="urn:microsoft.com/office/officeart/2008/layout/VerticalCurvedList"/>
    <dgm:cxn modelId="{9021E39B-3944-42D9-9DB6-7C582929D327}" type="presParOf" srcId="{83DEAE25-B528-4A8D-887F-047341E72283}" destId="{BC664D0C-3BAF-47FB-8E9E-61010D0175E3}" srcOrd="1" destOrd="0" presId="urn:microsoft.com/office/officeart/2008/layout/VerticalCurvedList"/>
    <dgm:cxn modelId="{609229FF-9C9F-4E33-90B1-FA085305DCCB}" type="presParOf" srcId="{83DEAE25-B528-4A8D-887F-047341E72283}" destId="{664A63AB-C6AB-47C1-8D7F-57E1C5AE1CB1}" srcOrd="2" destOrd="0" presId="urn:microsoft.com/office/officeart/2008/layout/VerticalCurvedList"/>
    <dgm:cxn modelId="{F57B2789-3BE2-4B05-8EDF-74638BDCF81C}" type="presParOf" srcId="{83DEAE25-B528-4A8D-887F-047341E72283}" destId="{2A307EAA-D48F-4F43-8024-D23D6B26F87E}" srcOrd="3" destOrd="0" presId="urn:microsoft.com/office/officeart/2008/layout/VerticalCurvedList"/>
    <dgm:cxn modelId="{D06068BF-4C3D-462A-A0E8-DA86D271D755}" type="presParOf" srcId="{01996B20-292C-4FA6-8DC4-CC23B198976B}" destId="{B5F47E8E-9AD6-4AD2-B7F3-6FDCA8004D12}" srcOrd="1" destOrd="0" presId="urn:microsoft.com/office/officeart/2008/layout/VerticalCurvedList"/>
    <dgm:cxn modelId="{38B2DCD0-3363-4F35-BBE8-C79A40E0F632}" type="presParOf" srcId="{01996B20-292C-4FA6-8DC4-CC23B198976B}" destId="{788B2A21-1EDA-438F-BFD6-1176A143E2C1}" srcOrd="2" destOrd="0" presId="urn:microsoft.com/office/officeart/2008/layout/VerticalCurvedList"/>
    <dgm:cxn modelId="{8AF442E3-9802-46FD-9F01-4ED5AC181CA0}" type="presParOf" srcId="{788B2A21-1EDA-438F-BFD6-1176A143E2C1}" destId="{8E635110-B6E5-4909-8DFC-2580126266CE}" srcOrd="0" destOrd="0" presId="urn:microsoft.com/office/officeart/2008/layout/VerticalCurvedList"/>
    <dgm:cxn modelId="{2FD5ED32-66A1-41FF-85DF-259FB625CF4A}" type="presParOf" srcId="{01996B20-292C-4FA6-8DC4-CC23B198976B}" destId="{D9F9E6BE-B6E9-43F1-A4F0-D714900C0152}" srcOrd="3" destOrd="0" presId="urn:microsoft.com/office/officeart/2008/layout/VerticalCurvedList"/>
    <dgm:cxn modelId="{F3ABC68F-1E17-4EFE-9C0B-464C91605E61}" type="presParOf" srcId="{01996B20-292C-4FA6-8DC4-CC23B198976B}" destId="{893CE00E-F4C2-45D6-8813-D79782E6A065}" srcOrd="4" destOrd="0" presId="urn:microsoft.com/office/officeart/2008/layout/VerticalCurvedList"/>
    <dgm:cxn modelId="{4B33DABF-AB5B-4E8D-AFD9-97655FEDEAA0}" type="presParOf" srcId="{893CE00E-F4C2-45D6-8813-D79782E6A065}" destId="{939EE6AF-559A-47BF-9FDE-6C060D25302D}" srcOrd="0" destOrd="0" presId="urn:microsoft.com/office/officeart/2008/layout/VerticalCurvedList"/>
    <dgm:cxn modelId="{ED0B8E48-436C-4E6C-88B8-65E580AEE9F9}" type="presParOf" srcId="{01996B20-292C-4FA6-8DC4-CC23B198976B}" destId="{AB816E0E-F664-4996-848C-71A923E08A30}" srcOrd="5" destOrd="0" presId="urn:microsoft.com/office/officeart/2008/layout/VerticalCurvedList"/>
    <dgm:cxn modelId="{5D398FDC-6745-402D-A881-9C1BBEAD8434}" type="presParOf" srcId="{01996B20-292C-4FA6-8DC4-CC23B198976B}" destId="{E89FF139-D4D9-46B3-B1D3-C81F7CB6CC37}" srcOrd="6" destOrd="0" presId="urn:microsoft.com/office/officeart/2008/layout/VerticalCurvedList"/>
    <dgm:cxn modelId="{92220E1A-5175-47D2-8AB6-43B4F152E52E}" type="presParOf" srcId="{E89FF139-D4D9-46B3-B1D3-C81F7CB6CC37}" destId="{448DDD49-9CF5-4E4E-A3B8-4DBABD25F31D}" srcOrd="0" destOrd="0" presId="urn:microsoft.com/office/officeart/2008/layout/VerticalCurvedList"/>
    <dgm:cxn modelId="{4B43AFF8-2F2C-41CB-8871-A5D40ED6C121}" type="presParOf" srcId="{01996B20-292C-4FA6-8DC4-CC23B198976B}" destId="{5F0F7624-9B32-47BC-AAAD-4569BB04E796}" srcOrd="7" destOrd="0" presId="urn:microsoft.com/office/officeart/2008/layout/VerticalCurvedList"/>
    <dgm:cxn modelId="{D38B59D6-0124-4F70-9990-2E5D2EB137B7}" type="presParOf" srcId="{01996B20-292C-4FA6-8DC4-CC23B198976B}" destId="{87C9AD85-B9B9-4E76-9AA5-EF7FB5F1FDD0}" srcOrd="8" destOrd="0" presId="urn:microsoft.com/office/officeart/2008/layout/VerticalCurvedList"/>
    <dgm:cxn modelId="{E634B90D-9404-4AAD-AE46-180BB4B27B32}" type="presParOf" srcId="{87C9AD85-B9B9-4E76-9AA5-EF7FB5F1FDD0}" destId="{C89E0727-2380-4273-9D19-717365B54F2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7E57F0-6F9C-491D-A4D3-44B0945109C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pPr rtl="1"/>
          <a:endParaRPr lang="ar-EG"/>
        </a:p>
      </dgm:t>
    </dgm:pt>
    <dgm:pt modelId="{E34CDD52-5F43-4147-B32D-56C78B05F3D4}">
      <dgm:prSet phldrT="[Text]" custT="1"/>
      <dgm:spPr/>
      <dgm:t>
        <a:bodyPr/>
        <a:lstStyle/>
        <a:p>
          <a:pPr algn="ctr" rtl="1"/>
          <a:r>
            <a:rPr lang="ar-EG" sz="2800" b="1" dirty="0" smtClean="0"/>
            <a:t>هي حسن استقبال العميل</a:t>
          </a:r>
          <a:endParaRPr lang="ar-EG" sz="2800" b="1" dirty="0"/>
        </a:p>
      </dgm:t>
    </dgm:pt>
    <dgm:pt modelId="{EC9D21DC-C0ED-47A7-BD4C-C0A387E7CCAC}" type="parTrans" cxnId="{A93947A7-D2E8-45D8-915F-A0E7E398F6C2}">
      <dgm:prSet/>
      <dgm:spPr/>
      <dgm:t>
        <a:bodyPr/>
        <a:lstStyle/>
        <a:p>
          <a:pPr rtl="1"/>
          <a:endParaRPr lang="ar-EG"/>
        </a:p>
      </dgm:t>
    </dgm:pt>
    <dgm:pt modelId="{A99FF03D-B633-4229-A8E7-AF5908A4479D}" type="sibTrans" cxnId="{A93947A7-D2E8-45D8-915F-A0E7E398F6C2}">
      <dgm:prSet/>
      <dgm:spPr/>
      <dgm:t>
        <a:bodyPr/>
        <a:lstStyle/>
        <a:p>
          <a:pPr rtl="1"/>
          <a:endParaRPr lang="ar-EG"/>
        </a:p>
      </dgm:t>
    </dgm:pt>
    <dgm:pt modelId="{FF9F244B-C0EF-4568-8C2C-FB2BAC9F979A}">
      <dgm:prSet phldrT="[Text]" custT="1"/>
      <dgm:spPr/>
      <dgm:t>
        <a:bodyPr/>
        <a:lstStyle/>
        <a:p>
          <a:pPr algn="ctr" rtl="1"/>
          <a:r>
            <a:rPr lang="ar-EG" sz="2500" b="1" dirty="0" smtClean="0"/>
            <a:t>هي التصرف بابتسام واهتمام تجاه العميل والوقوف احتراما له وإشعاره بأهميته واعتباره شخص مميز</a:t>
          </a:r>
          <a:endParaRPr lang="ar-EG" sz="2500" b="1" dirty="0"/>
        </a:p>
      </dgm:t>
    </dgm:pt>
    <dgm:pt modelId="{EF4D3CD1-B58E-4ECB-A79F-B9EC63109FCE}" type="parTrans" cxnId="{8ABFE79B-6AEA-4292-99AF-3B791DCF1686}">
      <dgm:prSet/>
      <dgm:spPr/>
      <dgm:t>
        <a:bodyPr/>
        <a:lstStyle/>
        <a:p>
          <a:pPr rtl="1"/>
          <a:endParaRPr lang="ar-EG"/>
        </a:p>
      </dgm:t>
    </dgm:pt>
    <dgm:pt modelId="{02061EA8-D8F0-46A4-9A15-8262618A040E}" type="sibTrans" cxnId="{8ABFE79B-6AEA-4292-99AF-3B791DCF1686}">
      <dgm:prSet/>
      <dgm:spPr/>
      <dgm:t>
        <a:bodyPr/>
        <a:lstStyle/>
        <a:p>
          <a:pPr rtl="1"/>
          <a:endParaRPr lang="ar-EG"/>
        </a:p>
      </dgm:t>
    </dgm:pt>
    <dgm:pt modelId="{8B0C01C9-E0FF-454C-9547-D91ACC563DF7}">
      <dgm:prSet phldrT="[Text]" custT="1"/>
      <dgm:spPr/>
      <dgm:t>
        <a:bodyPr/>
        <a:lstStyle/>
        <a:p>
          <a:pPr algn="ctr" rtl="1"/>
          <a:r>
            <a:rPr lang="ar-EG" sz="2300" b="1" dirty="0" smtClean="0"/>
            <a:t>هي إطلاق جمل ترسخ في ذهن العميل تجعله يتقبل المنشأة العميل أولا، العميل على حق، يهمنا رأيك أيها العميل</a:t>
          </a:r>
        </a:p>
      </dgm:t>
    </dgm:pt>
    <dgm:pt modelId="{78DB2579-0988-4434-9FF9-1CE3E5590F10}" type="parTrans" cxnId="{6761757F-1394-4329-9A32-FDCB715A0F04}">
      <dgm:prSet/>
      <dgm:spPr/>
      <dgm:t>
        <a:bodyPr/>
        <a:lstStyle/>
        <a:p>
          <a:pPr rtl="1"/>
          <a:endParaRPr lang="ar-EG"/>
        </a:p>
      </dgm:t>
    </dgm:pt>
    <dgm:pt modelId="{59F1F444-5DBF-4CB1-9050-27F4696CB770}" type="sibTrans" cxnId="{6761757F-1394-4329-9A32-FDCB715A0F04}">
      <dgm:prSet/>
      <dgm:spPr/>
      <dgm:t>
        <a:bodyPr/>
        <a:lstStyle/>
        <a:p>
          <a:pPr rtl="1"/>
          <a:endParaRPr lang="ar-EG"/>
        </a:p>
      </dgm:t>
    </dgm:pt>
    <dgm:pt modelId="{2D4E90F7-1C5A-4E4B-A21E-DC77666D785C}" type="pres">
      <dgm:prSet presAssocID="{937E57F0-6F9C-491D-A4D3-44B0945109C8}" presName="Name0" presStyleCnt="0">
        <dgm:presLayoutVars>
          <dgm:chMax val="7"/>
          <dgm:chPref val="7"/>
          <dgm:dir/>
        </dgm:presLayoutVars>
      </dgm:prSet>
      <dgm:spPr/>
      <dgm:t>
        <a:bodyPr/>
        <a:lstStyle/>
        <a:p>
          <a:pPr rtl="1"/>
          <a:endParaRPr lang="ar-EG"/>
        </a:p>
      </dgm:t>
    </dgm:pt>
    <dgm:pt modelId="{01996B20-292C-4FA6-8DC4-CC23B198976B}" type="pres">
      <dgm:prSet presAssocID="{937E57F0-6F9C-491D-A4D3-44B0945109C8}" presName="Name1" presStyleCnt="0"/>
      <dgm:spPr/>
      <dgm:t>
        <a:bodyPr/>
        <a:lstStyle/>
        <a:p>
          <a:pPr rtl="1"/>
          <a:endParaRPr lang="ar-EG"/>
        </a:p>
      </dgm:t>
    </dgm:pt>
    <dgm:pt modelId="{83DEAE25-B528-4A8D-887F-047341E72283}" type="pres">
      <dgm:prSet presAssocID="{937E57F0-6F9C-491D-A4D3-44B0945109C8}" presName="cycle" presStyleCnt="0"/>
      <dgm:spPr/>
      <dgm:t>
        <a:bodyPr/>
        <a:lstStyle/>
        <a:p>
          <a:pPr rtl="1"/>
          <a:endParaRPr lang="ar-EG"/>
        </a:p>
      </dgm:t>
    </dgm:pt>
    <dgm:pt modelId="{07DD74BE-14A7-4E0C-90B2-648D2CDB5B68}" type="pres">
      <dgm:prSet presAssocID="{937E57F0-6F9C-491D-A4D3-44B0945109C8}" presName="srcNode" presStyleLbl="node1" presStyleIdx="0" presStyleCnt="3"/>
      <dgm:spPr/>
      <dgm:t>
        <a:bodyPr/>
        <a:lstStyle/>
        <a:p>
          <a:pPr rtl="1"/>
          <a:endParaRPr lang="ar-EG"/>
        </a:p>
      </dgm:t>
    </dgm:pt>
    <dgm:pt modelId="{BC664D0C-3BAF-47FB-8E9E-61010D0175E3}" type="pres">
      <dgm:prSet presAssocID="{937E57F0-6F9C-491D-A4D3-44B0945109C8}" presName="conn" presStyleLbl="parChTrans1D2" presStyleIdx="0" presStyleCnt="1"/>
      <dgm:spPr/>
      <dgm:t>
        <a:bodyPr/>
        <a:lstStyle/>
        <a:p>
          <a:pPr rtl="1"/>
          <a:endParaRPr lang="ar-EG"/>
        </a:p>
      </dgm:t>
    </dgm:pt>
    <dgm:pt modelId="{664A63AB-C6AB-47C1-8D7F-57E1C5AE1CB1}" type="pres">
      <dgm:prSet presAssocID="{937E57F0-6F9C-491D-A4D3-44B0945109C8}" presName="extraNode" presStyleLbl="node1" presStyleIdx="0" presStyleCnt="3"/>
      <dgm:spPr/>
      <dgm:t>
        <a:bodyPr/>
        <a:lstStyle/>
        <a:p>
          <a:pPr rtl="1"/>
          <a:endParaRPr lang="ar-EG"/>
        </a:p>
      </dgm:t>
    </dgm:pt>
    <dgm:pt modelId="{2A307EAA-D48F-4F43-8024-D23D6B26F87E}" type="pres">
      <dgm:prSet presAssocID="{937E57F0-6F9C-491D-A4D3-44B0945109C8}" presName="dstNode" presStyleLbl="node1" presStyleIdx="0" presStyleCnt="3"/>
      <dgm:spPr/>
      <dgm:t>
        <a:bodyPr/>
        <a:lstStyle/>
        <a:p>
          <a:pPr rtl="1"/>
          <a:endParaRPr lang="ar-EG"/>
        </a:p>
      </dgm:t>
    </dgm:pt>
    <dgm:pt modelId="{B5F47E8E-9AD6-4AD2-B7F3-6FDCA8004D12}" type="pres">
      <dgm:prSet presAssocID="{E34CDD52-5F43-4147-B32D-56C78B05F3D4}" presName="text_1" presStyleLbl="node1" presStyleIdx="0" presStyleCnt="3">
        <dgm:presLayoutVars>
          <dgm:bulletEnabled val="1"/>
        </dgm:presLayoutVars>
      </dgm:prSet>
      <dgm:spPr/>
      <dgm:t>
        <a:bodyPr/>
        <a:lstStyle/>
        <a:p>
          <a:pPr rtl="1"/>
          <a:endParaRPr lang="ar-EG"/>
        </a:p>
      </dgm:t>
    </dgm:pt>
    <dgm:pt modelId="{788B2A21-1EDA-438F-BFD6-1176A143E2C1}" type="pres">
      <dgm:prSet presAssocID="{E34CDD52-5F43-4147-B32D-56C78B05F3D4}" presName="accent_1" presStyleCnt="0"/>
      <dgm:spPr/>
      <dgm:t>
        <a:bodyPr/>
        <a:lstStyle/>
        <a:p>
          <a:pPr rtl="1"/>
          <a:endParaRPr lang="ar-EG"/>
        </a:p>
      </dgm:t>
    </dgm:pt>
    <dgm:pt modelId="{8E635110-B6E5-4909-8DFC-2580126266CE}" type="pres">
      <dgm:prSet presAssocID="{E34CDD52-5F43-4147-B32D-56C78B05F3D4}" presName="accentRepeatNode" presStyleLbl="solidFgAcc1" presStyleIdx="0" presStyleCnt="3"/>
      <dgm:spPr>
        <a:blipFill rotWithShape="0">
          <a:blip xmlns:r="http://schemas.openxmlformats.org/officeDocument/2006/relationships" r:embed="rId1"/>
          <a:stretch>
            <a:fillRect/>
          </a:stretch>
        </a:blipFill>
      </dgm:spPr>
      <dgm:t>
        <a:bodyPr/>
        <a:lstStyle/>
        <a:p>
          <a:pPr rtl="1"/>
          <a:endParaRPr lang="ar-EG"/>
        </a:p>
      </dgm:t>
    </dgm:pt>
    <dgm:pt modelId="{D9F9E6BE-B6E9-43F1-A4F0-D714900C0152}" type="pres">
      <dgm:prSet presAssocID="{FF9F244B-C0EF-4568-8C2C-FB2BAC9F979A}" presName="text_2" presStyleLbl="node1" presStyleIdx="1" presStyleCnt="3">
        <dgm:presLayoutVars>
          <dgm:bulletEnabled val="1"/>
        </dgm:presLayoutVars>
      </dgm:prSet>
      <dgm:spPr/>
      <dgm:t>
        <a:bodyPr/>
        <a:lstStyle/>
        <a:p>
          <a:pPr rtl="1"/>
          <a:endParaRPr lang="ar-EG"/>
        </a:p>
      </dgm:t>
    </dgm:pt>
    <dgm:pt modelId="{893CE00E-F4C2-45D6-8813-D79782E6A065}" type="pres">
      <dgm:prSet presAssocID="{FF9F244B-C0EF-4568-8C2C-FB2BAC9F979A}" presName="accent_2" presStyleCnt="0"/>
      <dgm:spPr/>
      <dgm:t>
        <a:bodyPr/>
        <a:lstStyle/>
        <a:p>
          <a:pPr rtl="1"/>
          <a:endParaRPr lang="ar-EG"/>
        </a:p>
      </dgm:t>
    </dgm:pt>
    <dgm:pt modelId="{939EE6AF-559A-47BF-9FDE-6C060D25302D}" type="pres">
      <dgm:prSet presAssocID="{FF9F244B-C0EF-4568-8C2C-FB2BAC9F979A}" presName="accentRepeatNode" presStyleLbl="solidFgAcc1" presStyleIdx="1" presStyleCnt="3"/>
      <dgm:spPr>
        <a:blipFill rotWithShape="0">
          <a:blip xmlns:r="http://schemas.openxmlformats.org/officeDocument/2006/relationships" r:embed="rId1"/>
          <a:stretch>
            <a:fillRect/>
          </a:stretch>
        </a:blipFill>
      </dgm:spPr>
      <dgm:t>
        <a:bodyPr/>
        <a:lstStyle/>
        <a:p>
          <a:pPr rtl="1"/>
          <a:endParaRPr lang="ar-EG"/>
        </a:p>
      </dgm:t>
    </dgm:pt>
    <dgm:pt modelId="{AB816E0E-F664-4996-848C-71A923E08A30}" type="pres">
      <dgm:prSet presAssocID="{8B0C01C9-E0FF-454C-9547-D91ACC563DF7}" presName="text_3" presStyleLbl="node1" presStyleIdx="2" presStyleCnt="3">
        <dgm:presLayoutVars>
          <dgm:bulletEnabled val="1"/>
        </dgm:presLayoutVars>
      </dgm:prSet>
      <dgm:spPr/>
      <dgm:t>
        <a:bodyPr/>
        <a:lstStyle/>
        <a:p>
          <a:pPr rtl="1"/>
          <a:endParaRPr lang="ar-EG"/>
        </a:p>
      </dgm:t>
    </dgm:pt>
    <dgm:pt modelId="{E89FF139-D4D9-46B3-B1D3-C81F7CB6CC37}" type="pres">
      <dgm:prSet presAssocID="{8B0C01C9-E0FF-454C-9547-D91ACC563DF7}" presName="accent_3" presStyleCnt="0"/>
      <dgm:spPr/>
      <dgm:t>
        <a:bodyPr/>
        <a:lstStyle/>
        <a:p>
          <a:pPr rtl="1"/>
          <a:endParaRPr lang="ar-EG"/>
        </a:p>
      </dgm:t>
    </dgm:pt>
    <dgm:pt modelId="{448DDD49-9CF5-4E4E-A3B8-4DBABD25F31D}" type="pres">
      <dgm:prSet presAssocID="{8B0C01C9-E0FF-454C-9547-D91ACC563DF7}" presName="accentRepeatNode" presStyleLbl="solidFgAcc1" presStyleIdx="2" presStyleCnt="3"/>
      <dgm:spPr>
        <a:blipFill rotWithShape="0">
          <a:blip xmlns:r="http://schemas.openxmlformats.org/officeDocument/2006/relationships" r:embed="rId1"/>
          <a:stretch>
            <a:fillRect/>
          </a:stretch>
        </a:blipFill>
      </dgm:spPr>
      <dgm:t>
        <a:bodyPr/>
        <a:lstStyle/>
        <a:p>
          <a:pPr rtl="1"/>
          <a:endParaRPr lang="ar-EG"/>
        </a:p>
      </dgm:t>
    </dgm:pt>
  </dgm:ptLst>
  <dgm:cxnLst>
    <dgm:cxn modelId="{88CBBDBD-6E88-4500-A57C-FA95AD677A22}" type="presOf" srcId="{8B0C01C9-E0FF-454C-9547-D91ACC563DF7}" destId="{AB816E0E-F664-4996-848C-71A923E08A30}" srcOrd="0" destOrd="0" presId="urn:microsoft.com/office/officeart/2008/layout/VerticalCurvedList"/>
    <dgm:cxn modelId="{CDF1CA65-9263-47E2-A8F8-EC4DCDA903C8}" type="presOf" srcId="{E34CDD52-5F43-4147-B32D-56C78B05F3D4}" destId="{B5F47E8E-9AD6-4AD2-B7F3-6FDCA8004D12}" srcOrd="0" destOrd="0" presId="urn:microsoft.com/office/officeart/2008/layout/VerticalCurvedList"/>
    <dgm:cxn modelId="{6761757F-1394-4329-9A32-FDCB715A0F04}" srcId="{937E57F0-6F9C-491D-A4D3-44B0945109C8}" destId="{8B0C01C9-E0FF-454C-9547-D91ACC563DF7}" srcOrd="2" destOrd="0" parTransId="{78DB2579-0988-4434-9FF9-1CE3E5590F10}" sibTransId="{59F1F444-5DBF-4CB1-9050-27F4696CB770}"/>
    <dgm:cxn modelId="{B8F47CCB-37C5-4FB5-A8FF-B03D00B8A307}" type="presOf" srcId="{937E57F0-6F9C-491D-A4D3-44B0945109C8}" destId="{2D4E90F7-1C5A-4E4B-A21E-DC77666D785C}" srcOrd="0" destOrd="0" presId="urn:microsoft.com/office/officeart/2008/layout/VerticalCurvedList"/>
    <dgm:cxn modelId="{A93947A7-D2E8-45D8-915F-A0E7E398F6C2}" srcId="{937E57F0-6F9C-491D-A4D3-44B0945109C8}" destId="{E34CDD52-5F43-4147-B32D-56C78B05F3D4}" srcOrd="0" destOrd="0" parTransId="{EC9D21DC-C0ED-47A7-BD4C-C0A387E7CCAC}" sibTransId="{A99FF03D-B633-4229-A8E7-AF5908A4479D}"/>
    <dgm:cxn modelId="{166BD3C9-AAC5-40C3-AE4C-BD546D59C5CA}" type="presOf" srcId="{FF9F244B-C0EF-4568-8C2C-FB2BAC9F979A}" destId="{D9F9E6BE-B6E9-43F1-A4F0-D714900C0152}" srcOrd="0" destOrd="0" presId="urn:microsoft.com/office/officeart/2008/layout/VerticalCurvedList"/>
    <dgm:cxn modelId="{8A019081-02F3-4445-851B-104E3AF3EE22}" type="presOf" srcId="{A99FF03D-B633-4229-A8E7-AF5908A4479D}" destId="{BC664D0C-3BAF-47FB-8E9E-61010D0175E3}" srcOrd="0" destOrd="0" presId="urn:microsoft.com/office/officeart/2008/layout/VerticalCurvedList"/>
    <dgm:cxn modelId="{8ABFE79B-6AEA-4292-99AF-3B791DCF1686}" srcId="{937E57F0-6F9C-491D-A4D3-44B0945109C8}" destId="{FF9F244B-C0EF-4568-8C2C-FB2BAC9F979A}" srcOrd="1" destOrd="0" parTransId="{EF4D3CD1-B58E-4ECB-A79F-B9EC63109FCE}" sibTransId="{02061EA8-D8F0-46A4-9A15-8262618A040E}"/>
    <dgm:cxn modelId="{7A64532E-70EF-4E87-8591-21335A95923A}" type="presParOf" srcId="{2D4E90F7-1C5A-4E4B-A21E-DC77666D785C}" destId="{01996B20-292C-4FA6-8DC4-CC23B198976B}" srcOrd="0" destOrd="0" presId="urn:microsoft.com/office/officeart/2008/layout/VerticalCurvedList"/>
    <dgm:cxn modelId="{65F78FA4-37FE-40C7-BB36-FDFEABB63C83}" type="presParOf" srcId="{01996B20-292C-4FA6-8DC4-CC23B198976B}" destId="{83DEAE25-B528-4A8D-887F-047341E72283}" srcOrd="0" destOrd="0" presId="urn:microsoft.com/office/officeart/2008/layout/VerticalCurvedList"/>
    <dgm:cxn modelId="{59AFFAFA-E5C2-4716-9882-452815D3BE88}" type="presParOf" srcId="{83DEAE25-B528-4A8D-887F-047341E72283}" destId="{07DD74BE-14A7-4E0C-90B2-648D2CDB5B68}" srcOrd="0" destOrd="0" presId="urn:microsoft.com/office/officeart/2008/layout/VerticalCurvedList"/>
    <dgm:cxn modelId="{20ED2BD1-A742-4A53-AB28-5C940526DC83}" type="presParOf" srcId="{83DEAE25-B528-4A8D-887F-047341E72283}" destId="{BC664D0C-3BAF-47FB-8E9E-61010D0175E3}" srcOrd="1" destOrd="0" presId="urn:microsoft.com/office/officeart/2008/layout/VerticalCurvedList"/>
    <dgm:cxn modelId="{9AD0E729-D5A2-4A35-963A-86F075AEDA88}" type="presParOf" srcId="{83DEAE25-B528-4A8D-887F-047341E72283}" destId="{664A63AB-C6AB-47C1-8D7F-57E1C5AE1CB1}" srcOrd="2" destOrd="0" presId="urn:microsoft.com/office/officeart/2008/layout/VerticalCurvedList"/>
    <dgm:cxn modelId="{F2BA92A2-2631-4499-9D7C-639D97856F36}" type="presParOf" srcId="{83DEAE25-B528-4A8D-887F-047341E72283}" destId="{2A307EAA-D48F-4F43-8024-D23D6B26F87E}" srcOrd="3" destOrd="0" presId="urn:microsoft.com/office/officeart/2008/layout/VerticalCurvedList"/>
    <dgm:cxn modelId="{2F39AEAB-D407-4B78-8CA2-A1F8FDFAA9C7}" type="presParOf" srcId="{01996B20-292C-4FA6-8DC4-CC23B198976B}" destId="{B5F47E8E-9AD6-4AD2-B7F3-6FDCA8004D12}" srcOrd="1" destOrd="0" presId="urn:microsoft.com/office/officeart/2008/layout/VerticalCurvedList"/>
    <dgm:cxn modelId="{D2447501-828E-4907-97BC-736567498D70}" type="presParOf" srcId="{01996B20-292C-4FA6-8DC4-CC23B198976B}" destId="{788B2A21-1EDA-438F-BFD6-1176A143E2C1}" srcOrd="2" destOrd="0" presId="urn:microsoft.com/office/officeart/2008/layout/VerticalCurvedList"/>
    <dgm:cxn modelId="{EE7D8CA0-567B-42BD-A3DA-6CB70A970C12}" type="presParOf" srcId="{788B2A21-1EDA-438F-BFD6-1176A143E2C1}" destId="{8E635110-B6E5-4909-8DFC-2580126266CE}" srcOrd="0" destOrd="0" presId="urn:microsoft.com/office/officeart/2008/layout/VerticalCurvedList"/>
    <dgm:cxn modelId="{2546C5B7-8921-423B-B33A-75286E4201C7}" type="presParOf" srcId="{01996B20-292C-4FA6-8DC4-CC23B198976B}" destId="{D9F9E6BE-B6E9-43F1-A4F0-D714900C0152}" srcOrd="3" destOrd="0" presId="urn:microsoft.com/office/officeart/2008/layout/VerticalCurvedList"/>
    <dgm:cxn modelId="{276AE771-0E77-45FD-8D4C-9F725BB9480A}" type="presParOf" srcId="{01996B20-292C-4FA6-8DC4-CC23B198976B}" destId="{893CE00E-F4C2-45D6-8813-D79782E6A065}" srcOrd="4" destOrd="0" presId="urn:microsoft.com/office/officeart/2008/layout/VerticalCurvedList"/>
    <dgm:cxn modelId="{AD640BC8-896B-452B-A707-A4CE263F44E9}" type="presParOf" srcId="{893CE00E-F4C2-45D6-8813-D79782E6A065}" destId="{939EE6AF-559A-47BF-9FDE-6C060D25302D}" srcOrd="0" destOrd="0" presId="urn:microsoft.com/office/officeart/2008/layout/VerticalCurvedList"/>
    <dgm:cxn modelId="{C0B929D5-D5A1-43D3-B206-DCE378460133}" type="presParOf" srcId="{01996B20-292C-4FA6-8DC4-CC23B198976B}" destId="{AB816E0E-F664-4996-848C-71A923E08A30}" srcOrd="5" destOrd="0" presId="urn:microsoft.com/office/officeart/2008/layout/VerticalCurvedList"/>
    <dgm:cxn modelId="{3F0DB077-8CB3-4C38-97D0-0AEEC5F89421}" type="presParOf" srcId="{01996B20-292C-4FA6-8DC4-CC23B198976B}" destId="{E89FF139-D4D9-46B3-B1D3-C81F7CB6CC37}" srcOrd="6" destOrd="0" presId="urn:microsoft.com/office/officeart/2008/layout/VerticalCurvedList"/>
    <dgm:cxn modelId="{3BF8CC7F-D929-4992-A583-7C2129580F87}" type="presParOf" srcId="{E89FF139-D4D9-46B3-B1D3-C81F7CB6CC37}" destId="{448DDD49-9CF5-4E4E-A3B8-4DBABD25F3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7E57F0-6F9C-491D-A4D3-44B0945109C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pPr rtl="1"/>
          <a:endParaRPr lang="ar-EG"/>
        </a:p>
      </dgm:t>
    </dgm:pt>
    <dgm:pt modelId="{E34CDD52-5F43-4147-B32D-56C78B05F3D4}">
      <dgm:prSet phldrT="[Text]" custT="1"/>
      <dgm:spPr/>
      <dgm:t>
        <a:bodyPr/>
        <a:lstStyle/>
        <a:p>
          <a:pPr algn="ctr" rtl="1"/>
          <a:r>
            <a:rPr lang="ar-EG" sz="2800" b="1" dirty="0" smtClean="0"/>
            <a:t>أن تلبي توقعات العميل</a:t>
          </a:r>
          <a:endParaRPr lang="ar-EG" sz="2800" b="1" dirty="0"/>
        </a:p>
      </dgm:t>
    </dgm:pt>
    <dgm:pt modelId="{EC9D21DC-C0ED-47A7-BD4C-C0A387E7CCAC}" type="parTrans" cxnId="{A93947A7-D2E8-45D8-915F-A0E7E398F6C2}">
      <dgm:prSet/>
      <dgm:spPr/>
      <dgm:t>
        <a:bodyPr/>
        <a:lstStyle/>
        <a:p>
          <a:pPr rtl="1"/>
          <a:endParaRPr lang="ar-EG"/>
        </a:p>
      </dgm:t>
    </dgm:pt>
    <dgm:pt modelId="{A99FF03D-B633-4229-A8E7-AF5908A4479D}" type="sibTrans" cxnId="{A93947A7-D2E8-45D8-915F-A0E7E398F6C2}">
      <dgm:prSet/>
      <dgm:spPr/>
      <dgm:t>
        <a:bodyPr/>
        <a:lstStyle/>
        <a:p>
          <a:pPr rtl="1"/>
          <a:endParaRPr lang="ar-EG"/>
        </a:p>
      </dgm:t>
    </dgm:pt>
    <dgm:pt modelId="{FF9F244B-C0EF-4568-8C2C-FB2BAC9F979A}">
      <dgm:prSet phldrT="[Text]" custT="1"/>
      <dgm:spPr/>
      <dgm:t>
        <a:bodyPr/>
        <a:lstStyle/>
        <a:p>
          <a:pPr algn="ctr" rtl="1"/>
          <a:r>
            <a:rPr lang="ar-EG" sz="2800" b="1" dirty="0" smtClean="0"/>
            <a:t>إشباع إيجابي لاحتياجات العملاء</a:t>
          </a:r>
          <a:endParaRPr lang="ar-EG" sz="2800" b="1" dirty="0"/>
        </a:p>
      </dgm:t>
    </dgm:pt>
    <dgm:pt modelId="{EF4D3CD1-B58E-4ECB-A79F-B9EC63109FCE}" type="parTrans" cxnId="{8ABFE79B-6AEA-4292-99AF-3B791DCF1686}">
      <dgm:prSet/>
      <dgm:spPr/>
      <dgm:t>
        <a:bodyPr/>
        <a:lstStyle/>
        <a:p>
          <a:pPr rtl="1"/>
          <a:endParaRPr lang="ar-EG"/>
        </a:p>
      </dgm:t>
    </dgm:pt>
    <dgm:pt modelId="{02061EA8-D8F0-46A4-9A15-8262618A040E}" type="sibTrans" cxnId="{8ABFE79B-6AEA-4292-99AF-3B791DCF1686}">
      <dgm:prSet/>
      <dgm:spPr/>
      <dgm:t>
        <a:bodyPr/>
        <a:lstStyle/>
        <a:p>
          <a:pPr rtl="1"/>
          <a:endParaRPr lang="ar-EG"/>
        </a:p>
      </dgm:t>
    </dgm:pt>
    <dgm:pt modelId="{2D4E90F7-1C5A-4E4B-A21E-DC77666D785C}" type="pres">
      <dgm:prSet presAssocID="{937E57F0-6F9C-491D-A4D3-44B0945109C8}" presName="Name0" presStyleCnt="0">
        <dgm:presLayoutVars>
          <dgm:chMax val="7"/>
          <dgm:chPref val="7"/>
          <dgm:dir/>
        </dgm:presLayoutVars>
      </dgm:prSet>
      <dgm:spPr/>
      <dgm:t>
        <a:bodyPr/>
        <a:lstStyle/>
        <a:p>
          <a:pPr rtl="1"/>
          <a:endParaRPr lang="ar-EG"/>
        </a:p>
      </dgm:t>
    </dgm:pt>
    <dgm:pt modelId="{01996B20-292C-4FA6-8DC4-CC23B198976B}" type="pres">
      <dgm:prSet presAssocID="{937E57F0-6F9C-491D-A4D3-44B0945109C8}" presName="Name1" presStyleCnt="0"/>
      <dgm:spPr/>
      <dgm:t>
        <a:bodyPr/>
        <a:lstStyle/>
        <a:p>
          <a:pPr rtl="1"/>
          <a:endParaRPr lang="ar-EG"/>
        </a:p>
      </dgm:t>
    </dgm:pt>
    <dgm:pt modelId="{83DEAE25-B528-4A8D-887F-047341E72283}" type="pres">
      <dgm:prSet presAssocID="{937E57F0-6F9C-491D-A4D3-44B0945109C8}" presName="cycle" presStyleCnt="0"/>
      <dgm:spPr/>
      <dgm:t>
        <a:bodyPr/>
        <a:lstStyle/>
        <a:p>
          <a:pPr rtl="1"/>
          <a:endParaRPr lang="ar-EG"/>
        </a:p>
      </dgm:t>
    </dgm:pt>
    <dgm:pt modelId="{07DD74BE-14A7-4E0C-90B2-648D2CDB5B68}" type="pres">
      <dgm:prSet presAssocID="{937E57F0-6F9C-491D-A4D3-44B0945109C8}" presName="srcNode" presStyleLbl="node1" presStyleIdx="0" presStyleCnt="2"/>
      <dgm:spPr/>
      <dgm:t>
        <a:bodyPr/>
        <a:lstStyle/>
        <a:p>
          <a:pPr rtl="1"/>
          <a:endParaRPr lang="ar-EG"/>
        </a:p>
      </dgm:t>
    </dgm:pt>
    <dgm:pt modelId="{BC664D0C-3BAF-47FB-8E9E-61010D0175E3}" type="pres">
      <dgm:prSet presAssocID="{937E57F0-6F9C-491D-A4D3-44B0945109C8}" presName="conn" presStyleLbl="parChTrans1D2" presStyleIdx="0" presStyleCnt="1"/>
      <dgm:spPr/>
      <dgm:t>
        <a:bodyPr/>
        <a:lstStyle/>
        <a:p>
          <a:pPr rtl="1"/>
          <a:endParaRPr lang="ar-EG"/>
        </a:p>
      </dgm:t>
    </dgm:pt>
    <dgm:pt modelId="{664A63AB-C6AB-47C1-8D7F-57E1C5AE1CB1}" type="pres">
      <dgm:prSet presAssocID="{937E57F0-6F9C-491D-A4D3-44B0945109C8}" presName="extraNode" presStyleLbl="node1" presStyleIdx="0" presStyleCnt="2"/>
      <dgm:spPr/>
      <dgm:t>
        <a:bodyPr/>
        <a:lstStyle/>
        <a:p>
          <a:pPr rtl="1"/>
          <a:endParaRPr lang="ar-EG"/>
        </a:p>
      </dgm:t>
    </dgm:pt>
    <dgm:pt modelId="{2A307EAA-D48F-4F43-8024-D23D6B26F87E}" type="pres">
      <dgm:prSet presAssocID="{937E57F0-6F9C-491D-A4D3-44B0945109C8}" presName="dstNode" presStyleLbl="node1" presStyleIdx="0" presStyleCnt="2"/>
      <dgm:spPr/>
      <dgm:t>
        <a:bodyPr/>
        <a:lstStyle/>
        <a:p>
          <a:pPr rtl="1"/>
          <a:endParaRPr lang="ar-EG"/>
        </a:p>
      </dgm:t>
    </dgm:pt>
    <dgm:pt modelId="{B5F47E8E-9AD6-4AD2-B7F3-6FDCA8004D12}" type="pres">
      <dgm:prSet presAssocID="{E34CDD52-5F43-4147-B32D-56C78B05F3D4}" presName="text_1" presStyleLbl="node1" presStyleIdx="0" presStyleCnt="2">
        <dgm:presLayoutVars>
          <dgm:bulletEnabled val="1"/>
        </dgm:presLayoutVars>
      </dgm:prSet>
      <dgm:spPr/>
      <dgm:t>
        <a:bodyPr/>
        <a:lstStyle/>
        <a:p>
          <a:pPr rtl="1"/>
          <a:endParaRPr lang="ar-EG"/>
        </a:p>
      </dgm:t>
    </dgm:pt>
    <dgm:pt modelId="{788B2A21-1EDA-438F-BFD6-1176A143E2C1}" type="pres">
      <dgm:prSet presAssocID="{E34CDD52-5F43-4147-B32D-56C78B05F3D4}" presName="accent_1" presStyleCnt="0"/>
      <dgm:spPr/>
      <dgm:t>
        <a:bodyPr/>
        <a:lstStyle/>
        <a:p>
          <a:pPr rtl="1"/>
          <a:endParaRPr lang="ar-EG"/>
        </a:p>
      </dgm:t>
    </dgm:pt>
    <dgm:pt modelId="{8E635110-B6E5-4909-8DFC-2580126266CE}" type="pres">
      <dgm:prSet presAssocID="{E34CDD52-5F43-4147-B32D-56C78B05F3D4}" presName="accentRepeatNode" presStyleLbl="solidFgAcc1" presStyleIdx="0" presStyleCnt="2"/>
      <dgm:spPr>
        <a:blipFill rotWithShape="0">
          <a:blip xmlns:r="http://schemas.openxmlformats.org/officeDocument/2006/relationships" r:embed="rId1"/>
          <a:stretch>
            <a:fillRect/>
          </a:stretch>
        </a:blipFill>
      </dgm:spPr>
      <dgm:t>
        <a:bodyPr/>
        <a:lstStyle/>
        <a:p>
          <a:pPr rtl="1"/>
          <a:endParaRPr lang="ar-EG"/>
        </a:p>
      </dgm:t>
    </dgm:pt>
    <dgm:pt modelId="{D9F9E6BE-B6E9-43F1-A4F0-D714900C0152}" type="pres">
      <dgm:prSet presAssocID="{FF9F244B-C0EF-4568-8C2C-FB2BAC9F979A}" presName="text_2" presStyleLbl="node1" presStyleIdx="1" presStyleCnt="2">
        <dgm:presLayoutVars>
          <dgm:bulletEnabled val="1"/>
        </dgm:presLayoutVars>
      </dgm:prSet>
      <dgm:spPr/>
      <dgm:t>
        <a:bodyPr/>
        <a:lstStyle/>
        <a:p>
          <a:pPr rtl="1"/>
          <a:endParaRPr lang="ar-EG"/>
        </a:p>
      </dgm:t>
    </dgm:pt>
    <dgm:pt modelId="{893CE00E-F4C2-45D6-8813-D79782E6A065}" type="pres">
      <dgm:prSet presAssocID="{FF9F244B-C0EF-4568-8C2C-FB2BAC9F979A}" presName="accent_2" presStyleCnt="0"/>
      <dgm:spPr/>
      <dgm:t>
        <a:bodyPr/>
        <a:lstStyle/>
        <a:p>
          <a:pPr rtl="1"/>
          <a:endParaRPr lang="ar-EG"/>
        </a:p>
      </dgm:t>
    </dgm:pt>
    <dgm:pt modelId="{939EE6AF-559A-47BF-9FDE-6C060D25302D}" type="pres">
      <dgm:prSet presAssocID="{FF9F244B-C0EF-4568-8C2C-FB2BAC9F979A}" presName="accentRepeatNode" presStyleLbl="solidFgAcc1" presStyleIdx="1" presStyleCnt="2"/>
      <dgm:spPr>
        <a:blipFill rotWithShape="0">
          <a:blip xmlns:r="http://schemas.openxmlformats.org/officeDocument/2006/relationships" r:embed="rId1"/>
          <a:stretch>
            <a:fillRect/>
          </a:stretch>
        </a:blipFill>
      </dgm:spPr>
      <dgm:t>
        <a:bodyPr/>
        <a:lstStyle/>
        <a:p>
          <a:pPr rtl="1"/>
          <a:endParaRPr lang="ar-EG"/>
        </a:p>
      </dgm:t>
    </dgm:pt>
  </dgm:ptLst>
  <dgm:cxnLst>
    <dgm:cxn modelId="{8B92FB85-6BB6-47C0-A7AC-07EA7635CDA7}" type="presOf" srcId="{937E57F0-6F9C-491D-A4D3-44B0945109C8}" destId="{2D4E90F7-1C5A-4E4B-A21E-DC77666D785C}" srcOrd="0" destOrd="0" presId="urn:microsoft.com/office/officeart/2008/layout/VerticalCurvedList"/>
    <dgm:cxn modelId="{964A23C8-D83D-423A-B7C7-3637D143B067}" type="presOf" srcId="{A99FF03D-B633-4229-A8E7-AF5908A4479D}" destId="{BC664D0C-3BAF-47FB-8E9E-61010D0175E3}" srcOrd="0" destOrd="0" presId="urn:microsoft.com/office/officeart/2008/layout/VerticalCurvedList"/>
    <dgm:cxn modelId="{A93947A7-D2E8-45D8-915F-A0E7E398F6C2}" srcId="{937E57F0-6F9C-491D-A4D3-44B0945109C8}" destId="{E34CDD52-5F43-4147-B32D-56C78B05F3D4}" srcOrd="0" destOrd="0" parTransId="{EC9D21DC-C0ED-47A7-BD4C-C0A387E7CCAC}" sibTransId="{A99FF03D-B633-4229-A8E7-AF5908A4479D}"/>
    <dgm:cxn modelId="{595D42B1-21B3-457D-A894-C7981812DBE8}" type="presOf" srcId="{E34CDD52-5F43-4147-B32D-56C78B05F3D4}" destId="{B5F47E8E-9AD6-4AD2-B7F3-6FDCA8004D12}" srcOrd="0" destOrd="0" presId="urn:microsoft.com/office/officeart/2008/layout/VerticalCurvedList"/>
    <dgm:cxn modelId="{3F63A1D3-8124-4751-B282-2F93E1A4970D}" type="presOf" srcId="{FF9F244B-C0EF-4568-8C2C-FB2BAC9F979A}" destId="{D9F9E6BE-B6E9-43F1-A4F0-D714900C0152}" srcOrd="0" destOrd="0" presId="urn:microsoft.com/office/officeart/2008/layout/VerticalCurvedList"/>
    <dgm:cxn modelId="{8ABFE79B-6AEA-4292-99AF-3B791DCF1686}" srcId="{937E57F0-6F9C-491D-A4D3-44B0945109C8}" destId="{FF9F244B-C0EF-4568-8C2C-FB2BAC9F979A}" srcOrd="1" destOrd="0" parTransId="{EF4D3CD1-B58E-4ECB-A79F-B9EC63109FCE}" sibTransId="{02061EA8-D8F0-46A4-9A15-8262618A040E}"/>
    <dgm:cxn modelId="{E35CCF61-47E2-4DC9-9DEB-F0EDC44BA96D}" type="presParOf" srcId="{2D4E90F7-1C5A-4E4B-A21E-DC77666D785C}" destId="{01996B20-292C-4FA6-8DC4-CC23B198976B}" srcOrd="0" destOrd="0" presId="urn:microsoft.com/office/officeart/2008/layout/VerticalCurvedList"/>
    <dgm:cxn modelId="{EBE5C521-FB20-419A-BBDB-C6FD6A0FBA6D}" type="presParOf" srcId="{01996B20-292C-4FA6-8DC4-CC23B198976B}" destId="{83DEAE25-B528-4A8D-887F-047341E72283}" srcOrd="0" destOrd="0" presId="urn:microsoft.com/office/officeart/2008/layout/VerticalCurvedList"/>
    <dgm:cxn modelId="{CB34DFDD-30CE-4813-86F7-E9D3FBD43162}" type="presParOf" srcId="{83DEAE25-B528-4A8D-887F-047341E72283}" destId="{07DD74BE-14A7-4E0C-90B2-648D2CDB5B68}" srcOrd="0" destOrd="0" presId="urn:microsoft.com/office/officeart/2008/layout/VerticalCurvedList"/>
    <dgm:cxn modelId="{8901ADBC-EB3B-4DAA-AE05-B8C828F7C7EE}" type="presParOf" srcId="{83DEAE25-B528-4A8D-887F-047341E72283}" destId="{BC664D0C-3BAF-47FB-8E9E-61010D0175E3}" srcOrd="1" destOrd="0" presId="urn:microsoft.com/office/officeart/2008/layout/VerticalCurvedList"/>
    <dgm:cxn modelId="{DDEF5842-BC4E-4595-A831-126973A7DFF2}" type="presParOf" srcId="{83DEAE25-B528-4A8D-887F-047341E72283}" destId="{664A63AB-C6AB-47C1-8D7F-57E1C5AE1CB1}" srcOrd="2" destOrd="0" presId="urn:microsoft.com/office/officeart/2008/layout/VerticalCurvedList"/>
    <dgm:cxn modelId="{254DD66D-329E-42CF-ADCB-F93E8B4B6606}" type="presParOf" srcId="{83DEAE25-B528-4A8D-887F-047341E72283}" destId="{2A307EAA-D48F-4F43-8024-D23D6B26F87E}" srcOrd="3" destOrd="0" presId="urn:microsoft.com/office/officeart/2008/layout/VerticalCurvedList"/>
    <dgm:cxn modelId="{CDBD4C87-095D-4CF3-B71B-882EA7FA9744}" type="presParOf" srcId="{01996B20-292C-4FA6-8DC4-CC23B198976B}" destId="{B5F47E8E-9AD6-4AD2-B7F3-6FDCA8004D12}" srcOrd="1" destOrd="0" presId="urn:microsoft.com/office/officeart/2008/layout/VerticalCurvedList"/>
    <dgm:cxn modelId="{E960AF3E-95C3-4DD0-B034-50557F042C9B}" type="presParOf" srcId="{01996B20-292C-4FA6-8DC4-CC23B198976B}" destId="{788B2A21-1EDA-438F-BFD6-1176A143E2C1}" srcOrd="2" destOrd="0" presId="urn:microsoft.com/office/officeart/2008/layout/VerticalCurvedList"/>
    <dgm:cxn modelId="{A9053A38-6265-47C5-8F5D-DF9DD26D0C82}" type="presParOf" srcId="{788B2A21-1EDA-438F-BFD6-1176A143E2C1}" destId="{8E635110-B6E5-4909-8DFC-2580126266CE}" srcOrd="0" destOrd="0" presId="urn:microsoft.com/office/officeart/2008/layout/VerticalCurvedList"/>
    <dgm:cxn modelId="{ED5960D9-DCB9-4F0C-B006-0F385E55BF76}" type="presParOf" srcId="{01996B20-292C-4FA6-8DC4-CC23B198976B}" destId="{D9F9E6BE-B6E9-43F1-A4F0-D714900C0152}" srcOrd="3" destOrd="0" presId="urn:microsoft.com/office/officeart/2008/layout/VerticalCurvedList"/>
    <dgm:cxn modelId="{7C746F8D-E7DB-4471-9CC1-322D42504D2A}" type="presParOf" srcId="{01996B20-292C-4FA6-8DC4-CC23B198976B}" destId="{893CE00E-F4C2-45D6-8813-D79782E6A065}" srcOrd="4" destOrd="0" presId="urn:microsoft.com/office/officeart/2008/layout/VerticalCurvedList"/>
    <dgm:cxn modelId="{B99462A6-514B-4CFF-AE91-FEA5B1D6B7FD}" type="presParOf" srcId="{893CE00E-F4C2-45D6-8813-D79782E6A065}" destId="{939EE6AF-559A-47BF-9FDE-6C060D2530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983DF5-34CA-4C96-9ED8-CBEF8934D6FD}"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2541C92B-4BAE-4033-8221-540725CA89D5}">
      <dgm:prSet phldrT="[Text]"/>
      <dgm:spPr/>
      <dgm:t>
        <a:bodyPr/>
        <a:lstStyle/>
        <a:p>
          <a:pPr rtl="1"/>
          <a:r>
            <a:rPr lang="ar-SA" b="1" dirty="0" smtClean="0"/>
            <a:t>الإشراف الفعال</a:t>
          </a:r>
          <a:endParaRPr lang="ar-EG" dirty="0"/>
        </a:p>
      </dgm:t>
    </dgm:pt>
    <dgm:pt modelId="{7A5545B8-2759-4F41-B6E5-3CA38E1C0E73}" type="parTrans" cxnId="{0189E16B-0C1D-4E1E-B2FE-8FEE266ECD98}">
      <dgm:prSet/>
      <dgm:spPr/>
      <dgm:t>
        <a:bodyPr/>
        <a:lstStyle/>
        <a:p>
          <a:pPr rtl="1"/>
          <a:endParaRPr lang="ar-EG"/>
        </a:p>
      </dgm:t>
    </dgm:pt>
    <dgm:pt modelId="{340F40ED-9B8C-4958-A6C1-628AB7ABDF36}" type="sibTrans" cxnId="{0189E16B-0C1D-4E1E-B2FE-8FEE266ECD98}">
      <dgm:prSet/>
      <dgm:spPr/>
      <dgm:t>
        <a:bodyPr/>
        <a:lstStyle/>
        <a:p>
          <a:pPr rtl="1"/>
          <a:endParaRPr lang="ar-EG"/>
        </a:p>
      </dgm:t>
    </dgm:pt>
    <dgm:pt modelId="{C93841D0-2539-4F74-97C0-D705F5432BD6}">
      <dgm:prSet phldrT="[Text]"/>
      <dgm:spPr/>
      <dgm:t>
        <a:bodyPr/>
        <a:lstStyle/>
        <a:p>
          <a:pPr rtl="1"/>
          <a:r>
            <a:rPr lang="ar-SA" b="1" dirty="0" smtClean="0"/>
            <a:t>المظهر</a:t>
          </a:r>
          <a:endParaRPr lang="ar-EG" dirty="0"/>
        </a:p>
      </dgm:t>
    </dgm:pt>
    <dgm:pt modelId="{16B631E9-F511-4209-A1DC-3AE8809CE864}" type="parTrans" cxnId="{A4E43733-9024-4EFF-AE1B-433119C66714}">
      <dgm:prSet/>
      <dgm:spPr/>
      <dgm:t>
        <a:bodyPr/>
        <a:lstStyle/>
        <a:p>
          <a:pPr rtl="1"/>
          <a:endParaRPr lang="ar-EG"/>
        </a:p>
      </dgm:t>
    </dgm:pt>
    <dgm:pt modelId="{538973F3-3AB7-4A9F-91D2-1AA7112767CA}" type="sibTrans" cxnId="{A4E43733-9024-4EFF-AE1B-433119C66714}">
      <dgm:prSet/>
      <dgm:spPr/>
      <dgm:t>
        <a:bodyPr/>
        <a:lstStyle/>
        <a:p>
          <a:pPr rtl="1"/>
          <a:endParaRPr lang="ar-EG"/>
        </a:p>
      </dgm:t>
    </dgm:pt>
    <dgm:pt modelId="{C3FC0D6E-AD6A-4C97-9C71-5DDFE4ABFC03}">
      <dgm:prSet phldrT="[Text]"/>
      <dgm:spPr/>
      <dgm:t>
        <a:bodyPr/>
        <a:lstStyle/>
        <a:p>
          <a:pPr rtl="1"/>
          <a:r>
            <a:rPr lang="ar-SA" b="1" dirty="0" smtClean="0"/>
            <a:t>الذوق في التعامل</a:t>
          </a:r>
          <a:endParaRPr lang="ar-EG" dirty="0"/>
        </a:p>
      </dgm:t>
    </dgm:pt>
    <dgm:pt modelId="{C34AA9C1-6BF8-4A52-9944-6C2CC99C8D75}" type="parTrans" cxnId="{3D985CD8-19BB-422D-9AB9-6D274FB418AA}">
      <dgm:prSet/>
      <dgm:spPr/>
      <dgm:t>
        <a:bodyPr/>
        <a:lstStyle/>
        <a:p>
          <a:pPr rtl="1"/>
          <a:endParaRPr lang="ar-EG"/>
        </a:p>
      </dgm:t>
    </dgm:pt>
    <dgm:pt modelId="{D2979A31-1DCD-40BC-8606-F4A151D87DD7}" type="sibTrans" cxnId="{3D985CD8-19BB-422D-9AB9-6D274FB418AA}">
      <dgm:prSet/>
      <dgm:spPr/>
      <dgm:t>
        <a:bodyPr/>
        <a:lstStyle/>
        <a:p>
          <a:pPr rtl="1"/>
          <a:endParaRPr lang="ar-EG" dirty="0"/>
        </a:p>
      </dgm:t>
    </dgm:pt>
    <dgm:pt modelId="{921E178D-6E7C-41E6-A17B-E73B3ECFC5B7}">
      <dgm:prSet phldrT="[Text]"/>
      <dgm:spPr/>
      <dgm:t>
        <a:bodyPr/>
        <a:lstStyle/>
        <a:p>
          <a:pPr rtl="1"/>
          <a:r>
            <a:rPr lang="ar-SA" b="1" dirty="0" smtClean="0"/>
            <a:t>التوجيه</a:t>
          </a:r>
          <a:endParaRPr lang="ar-EG" dirty="0"/>
        </a:p>
      </dgm:t>
    </dgm:pt>
    <dgm:pt modelId="{4D155B7B-FE1E-4256-A68B-D47FD531DA13}" type="parTrans" cxnId="{99822EE8-F302-4F2C-BC63-008062ABEE5A}">
      <dgm:prSet/>
      <dgm:spPr/>
      <dgm:t>
        <a:bodyPr/>
        <a:lstStyle/>
        <a:p>
          <a:pPr rtl="1"/>
          <a:endParaRPr lang="ar-EG"/>
        </a:p>
      </dgm:t>
    </dgm:pt>
    <dgm:pt modelId="{DCA3E56F-8899-4111-A590-B675F02E3EA7}" type="sibTrans" cxnId="{99822EE8-F302-4F2C-BC63-008062ABEE5A}">
      <dgm:prSet/>
      <dgm:spPr/>
      <dgm:t>
        <a:bodyPr/>
        <a:lstStyle/>
        <a:p>
          <a:pPr rtl="1"/>
          <a:endParaRPr lang="ar-EG"/>
        </a:p>
      </dgm:t>
    </dgm:pt>
    <dgm:pt modelId="{5DC8B9D9-2DF1-41BA-ADF4-E30A6D4DFA89}">
      <dgm:prSet phldrT="[Text]"/>
      <dgm:spPr/>
      <dgm:t>
        <a:bodyPr/>
        <a:lstStyle/>
        <a:p>
          <a:pPr rtl="1"/>
          <a:r>
            <a:rPr lang="ar-SA" b="1" dirty="0" smtClean="0"/>
            <a:t>مهارات الخدمة الشخصية</a:t>
          </a:r>
          <a:endParaRPr lang="ar-EG" dirty="0"/>
        </a:p>
      </dgm:t>
    </dgm:pt>
    <dgm:pt modelId="{C03D1CD1-69CE-48B9-8CEA-E9CE608226C8}" type="parTrans" cxnId="{46E82E9D-C7DB-4A81-B523-2033B0DF886F}">
      <dgm:prSet/>
      <dgm:spPr/>
      <dgm:t>
        <a:bodyPr/>
        <a:lstStyle/>
        <a:p>
          <a:pPr rtl="1"/>
          <a:endParaRPr lang="ar-EG"/>
        </a:p>
      </dgm:t>
    </dgm:pt>
    <dgm:pt modelId="{FAB116EB-BAA4-4A48-B13C-4C9A87E82F22}" type="sibTrans" cxnId="{46E82E9D-C7DB-4A81-B523-2033B0DF886F}">
      <dgm:prSet/>
      <dgm:spPr/>
      <dgm:t>
        <a:bodyPr/>
        <a:lstStyle/>
        <a:p>
          <a:pPr rtl="1"/>
          <a:endParaRPr lang="ar-EG"/>
        </a:p>
      </dgm:t>
    </dgm:pt>
    <dgm:pt modelId="{2656A642-37FC-4C32-BA48-62D47E14148B}" type="pres">
      <dgm:prSet presAssocID="{90983DF5-34CA-4C96-9ED8-CBEF8934D6FD}" presName="rootnode" presStyleCnt="0">
        <dgm:presLayoutVars>
          <dgm:chMax/>
          <dgm:chPref/>
          <dgm:dir/>
          <dgm:animLvl val="lvl"/>
        </dgm:presLayoutVars>
      </dgm:prSet>
      <dgm:spPr/>
    </dgm:pt>
    <dgm:pt modelId="{7E958982-2DFC-4713-87BC-0F9B1AF3AA74}" type="pres">
      <dgm:prSet presAssocID="{2541C92B-4BAE-4033-8221-540725CA89D5}" presName="composite" presStyleCnt="0"/>
      <dgm:spPr/>
    </dgm:pt>
    <dgm:pt modelId="{75BA635A-0CCF-455E-AF71-D5B2FB1161DC}" type="pres">
      <dgm:prSet presAssocID="{2541C92B-4BAE-4033-8221-540725CA89D5}" presName="bentUpArrow1" presStyleLbl="alignImgPlace1" presStyleIdx="0" presStyleCnt="4"/>
      <dgm:spPr/>
    </dgm:pt>
    <dgm:pt modelId="{D50BDA46-9D13-4F3C-BC66-14B0EBDBCD20}" type="pres">
      <dgm:prSet presAssocID="{2541C92B-4BAE-4033-8221-540725CA89D5}" presName="ParentText" presStyleLbl="node1" presStyleIdx="0" presStyleCnt="5" custScaleX="198732">
        <dgm:presLayoutVars>
          <dgm:chMax val="1"/>
          <dgm:chPref val="1"/>
          <dgm:bulletEnabled val="1"/>
        </dgm:presLayoutVars>
      </dgm:prSet>
      <dgm:spPr/>
      <dgm:t>
        <a:bodyPr/>
        <a:lstStyle/>
        <a:p>
          <a:pPr rtl="1"/>
          <a:endParaRPr lang="ar-EG"/>
        </a:p>
      </dgm:t>
    </dgm:pt>
    <dgm:pt modelId="{5EE5AD8F-E1B7-4B84-8782-F32869E582C3}" type="pres">
      <dgm:prSet presAssocID="{2541C92B-4BAE-4033-8221-540725CA89D5}" presName="ChildText" presStyleLbl="revTx" presStyleIdx="0" presStyleCnt="4">
        <dgm:presLayoutVars>
          <dgm:chMax val="0"/>
          <dgm:chPref val="0"/>
          <dgm:bulletEnabled val="1"/>
        </dgm:presLayoutVars>
      </dgm:prSet>
      <dgm:spPr/>
    </dgm:pt>
    <dgm:pt modelId="{07D4D697-BB4C-4E1A-AD80-D5C207A6860D}" type="pres">
      <dgm:prSet presAssocID="{340F40ED-9B8C-4958-A6C1-628AB7ABDF36}" presName="sibTrans" presStyleCnt="0"/>
      <dgm:spPr/>
    </dgm:pt>
    <dgm:pt modelId="{1F137080-9EF4-4403-AB5D-7376A1768BB6}" type="pres">
      <dgm:prSet presAssocID="{C93841D0-2539-4F74-97C0-D705F5432BD6}" presName="composite" presStyleCnt="0"/>
      <dgm:spPr/>
    </dgm:pt>
    <dgm:pt modelId="{F5A16D07-7215-48A9-A4FF-D0CB8B9B8652}" type="pres">
      <dgm:prSet presAssocID="{C93841D0-2539-4F74-97C0-D705F5432BD6}" presName="bentUpArrow1" presStyleLbl="alignImgPlace1" presStyleIdx="1" presStyleCnt="4"/>
      <dgm:spPr/>
    </dgm:pt>
    <dgm:pt modelId="{018B6E6F-6FEF-4717-8A5E-840F37DB5712}" type="pres">
      <dgm:prSet presAssocID="{C93841D0-2539-4F74-97C0-D705F5432BD6}" presName="ParentText" presStyleLbl="node1" presStyleIdx="1" presStyleCnt="5" custScaleX="198732">
        <dgm:presLayoutVars>
          <dgm:chMax val="1"/>
          <dgm:chPref val="1"/>
          <dgm:bulletEnabled val="1"/>
        </dgm:presLayoutVars>
      </dgm:prSet>
      <dgm:spPr/>
      <dgm:t>
        <a:bodyPr/>
        <a:lstStyle/>
        <a:p>
          <a:pPr rtl="1"/>
          <a:endParaRPr lang="ar-EG"/>
        </a:p>
      </dgm:t>
    </dgm:pt>
    <dgm:pt modelId="{A9822A66-B422-4ED2-B5A0-88F7063BBB1F}" type="pres">
      <dgm:prSet presAssocID="{C93841D0-2539-4F74-97C0-D705F5432BD6}" presName="ChildText" presStyleLbl="revTx" presStyleIdx="1" presStyleCnt="4">
        <dgm:presLayoutVars>
          <dgm:chMax val="0"/>
          <dgm:chPref val="0"/>
          <dgm:bulletEnabled val="1"/>
        </dgm:presLayoutVars>
      </dgm:prSet>
      <dgm:spPr/>
    </dgm:pt>
    <dgm:pt modelId="{E0B11179-C992-46F7-BFBB-AFEEBA6CF205}" type="pres">
      <dgm:prSet presAssocID="{538973F3-3AB7-4A9F-91D2-1AA7112767CA}" presName="sibTrans" presStyleCnt="0"/>
      <dgm:spPr/>
    </dgm:pt>
    <dgm:pt modelId="{4B31193C-18DD-4FD1-AC7C-957EB728E299}" type="pres">
      <dgm:prSet presAssocID="{C3FC0D6E-AD6A-4C97-9C71-5DDFE4ABFC03}" presName="composite" presStyleCnt="0"/>
      <dgm:spPr/>
    </dgm:pt>
    <dgm:pt modelId="{619F0D20-7359-47AC-A776-BFDF4C051ACF}" type="pres">
      <dgm:prSet presAssocID="{C3FC0D6E-AD6A-4C97-9C71-5DDFE4ABFC03}" presName="bentUpArrow1" presStyleLbl="alignImgPlace1" presStyleIdx="2" presStyleCnt="4"/>
      <dgm:spPr/>
    </dgm:pt>
    <dgm:pt modelId="{CB6D0926-24D9-4974-8E60-B5D2E95328EF}" type="pres">
      <dgm:prSet presAssocID="{C3FC0D6E-AD6A-4C97-9C71-5DDFE4ABFC03}" presName="ParentText" presStyleLbl="node1" presStyleIdx="2" presStyleCnt="5" custScaleX="198732">
        <dgm:presLayoutVars>
          <dgm:chMax val="1"/>
          <dgm:chPref val="1"/>
          <dgm:bulletEnabled val="1"/>
        </dgm:presLayoutVars>
      </dgm:prSet>
      <dgm:spPr/>
      <dgm:t>
        <a:bodyPr/>
        <a:lstStyle/>
        <a:p>
          <a:pPr rtl="1"/>
          <a:endParaRPr lang="ar-EG"/>
        </a:p>
      </dgm:t>
    </dgm:pt>
    <dgm:pt modelId="{DC2D606F-15A9-4170-96B6-0A28DED92214}" type="pres">
      <dgm:prSet presAssocID="{C3FC0D6E-AD6A-4C97-9C71-5DDFE4ABFC03}" presName="ChildText" presStyleLbl="revTx" presStyleIdx="2" presStyleCnt="4">
        <dgm:presLayoutVars>
          <dgm:chMax val="0"/>
          <dgm:chPref val="0"/>
          <dgm:bulletEnabled val="1"/>
        </dgm:presLayoutVars>
      </dgm:prSet>
      <dgm:spPr/>
    </dgm:pt>
    <dgm:pt modelId="{BC0E3B8B-D973-4494-AFDA-A571DDBAEC41}" type="pres">
      <dgm:prSet presAssocID="{D2979A31-1DCD-40BC-8606-F4A151D87DD7}" presName="sibTrans" presStyleCnt="0"/>
      <dgm:spPr/>
    </dgm:pt>
    <dgm:pt modelId="{815BDD26-7F0E-4B3E-9361-FF4A018C3D3B}" type="pres">
      <dgm:prSet presAssocID="{921E178D-6E7C-41E6-A17B-E73B3ECFC5B7}" presName="composite" presStyleCnt="0"/>
      <dgm:spPr/>
    </dgm:pt>
    <dgm:pt modelId="{52B0C934-2BBA-43C6-9A91-1CC613B824D3}" type="pres">
      <dgm:prSet presAssocID="{921E178D-6E7C-41E6-A17B-E73B3ECFC5B7}" presName="bentUpArrow1" presStyleLbl="alignImgPlace1" presStyleIdx="3" presStyleCnt="4"/>
      <dgm:spPr/>
    </dgm:pt>
    <dgm:pt modelId="{3FEA0091-634A-4D76-934E-6E66E3469FD5}" type="pres">
      <dgm:prSet presAssocID="{921E178D-6E7C-41E6-A17B-E73B3ECFC5B7}" presName="ParentText" presStyleLbl="node1" presStyleIdx="3" presStyleCnt="5" custScaleX="198732">
        <dgm:presLayoutVars>
          <dgm:chMax val="1"/>
          <dgm:chPref val="1"/>
          <dgm:bulletEnabled val="1"/>
        </dgm:presLayoutVars>
      </dgm:prSet>
      <dgm:spPr/>
      <dgm:t>
        <a:bodyPr/>
        <a:lstStyle/>
        <a:p>
          <a:pPr rtl="1"/>
          <a:endParaRPr lang="ar-EG"/>
        </a:p>
      </dgm:t>
    </dgm:pt>
    <dgm:pt modelId="{1F9ADB83-1D84-4A3D-8A58-AAE88CF357F9}" type="pres">
      <dgm:prSet presAssocID="{921E178D-6E7C-41E6-A17B-E73B3ECFC5B7}" presName="ChildText" presStyleLbl="revTx" presStyleIdx="3" presStyleCnt="4">
        <dgm:presLayoutVars>
          <dgm:chMax val="0"/>
          <dgm:chPref val="0"/>
          <dgm:bulletEnabled val="1"/>
        </dgm:presLayoutVars>
      </dgm:prSet>
      <dgm:spPr/>
    </dgm:pt>
    <dgm:pt modelId="{A1DBE6C1-AECA-4287-923D-6A2BE0ED6FC1}" type="pres">
      <dgm:prSet presAssocID="{DCA3E56F-8899-4111-A590-B675F02E3EA7}" presName="sibTrans" presStyleCnt="0"/>
      <dgm:spPr/>
    </dgm:pt>
    <dgm:pt modelId="{87403B2D-A4E1-4C3F-A1A2-92D2C02C5C58}" type="pres">
      <dgm:prSet presAssocID="{5DC8B9D9-2DF1-41BA-ADF4-E30A6D4DFA89}" presName="composite" presStyleCnt="0"/>
      <dgm:spPr/>
    </dgm:pt>
    <dgm:pt modelId="{E761B2D0-F350-4EEE-9134-33F8DA708E7D}" type="pres">
      <dgm:prSet presAssocID="{5DC8B9D9-2DF1-41BA-ADF4-E30A6D4DFA89}" presName="ParentText" presStyleLbl="node1" presStyleIdx="4" presStyleCnt="5" custScaleX="198732">
        <dgm:presLayoutVars>
          <dgm:chMax val="1"/>
          <dgm:chPref val="1"/>
          <dgm:bulletEnabled val="1"/>
        </dgm:presLayoutVars>
      </dgm:prSet>
      <dgm:spPr/>
      <dgm:t>
        <a:bodyPr/>
        <a:lstStyle/>
        <a:p>
          <a:pPr rtl="1"/>
          <a:endParaRPr lang="ar-EG"/>
        </a:p>
      </dgm:t>
    </dgm:pt>
  </dgm:ptLst>
  <dgm:cxnLst>
    <dgm:cxn modelId="{9CC8B2B4-541C-4B2D-9D0E-E661E25ED54A}" type="presOf" srcId="{2541C92B-4BAE-4033-8221-540725CA89D5}" destId="{D50BDA46-9D13-4F3C-BC66-14B0EBDBCD20}" srcOrd="0" destOrd="0" presId="urn:microsoft.com/office/officeart/2005/8/layout/StepDownProcess"/>
    <dgm:cxn modelId="{A4E43733-9024-4EFF-AE1B-433119C66714}" srcId="{90983DF5-34CA-4C96-9ED8-CBEF8934D6FD}" destId="{C93841D0-2539-4F74-97C0-D705F5432BD6}" srcOrd="1" destOrd="0" parTransId="{16B631E9-F511-4209-A1DC-3AE8809CE864}" sibTransId="{538973F3-3AB7-4A9F-91D2-1AA7112767CA}"/>
    <dgm:cxn modelId="{0189E16B-0C1D-4E1E-B2FE-8FEE266ECD98}" srcId="{90983DF5-34CA-4C96-9ED8-CBEF8934D6FD}" destId="{2541C92B-4BAE-4033-8221-540725CA89D5}" srcOrd="0" destOrd="0" parTransId="{7A5545B8-2759-4F41-B6E5-3CA38E1C0E73}" sibTransId="{340F40ED-9B8C-4958-A6C1-628AB7ABDF36}"/>
    <dgm:cxn modelId="{D63C90C5-341E-4E63-92C2-515879F75482}" type="presOf" srcId="{C93841D0-2539-4F74-97C0-D705F5432BD6}" destId="{018B6E6F-6FEF-4717-8A5E-840F37DB5712}" srcOrd="0" destOrd="0" presId="urn:microsoft.com/office/officeart/2005/8/layout/StepDownProcess"/>
    <dgm:cxn modelId="{2E17F482-8BAF-443C-915B-8BEBCAF44F15}" type="presOf" srcId="{C3FC0D6E-AD6A-4C97-9C71-5DDFE4ABFC03}" destId="{CB6D0926-24D9-4974-8E60-B5D2E95328EF}" srcOrd="0" destOrd="0" presId="urn:microsoft.com/office/officeart/2005/8/layout/StepDownProcess"/>
    <dgm:cxn modelId="{9185358C-0DED-41C6-9D91-DEA193C8BAD1}" type="presOf" srcId="{921E178D-6E7C-41E6-A17B-E73B3ECFC5B7}" destId="{3FEA0091-634A-4D76-934E-6E66E3469FD5}" srcOrd="0" destOrd="0" presId="urn:microsoft.com/office/officeart/2005/8/layout/StepDownProcess"/>
    <dgm:cxn modelId="{3D985CD8-19BB-422D-9AB9-6D274FB418AA}" srcId="{90983DF5-34CA-4C96-9ED8-CBEF8934D6FD}" destId="{C3FC0D6E-AD6A-4C97-9C71-5DDFE4ABFC03}" srcOrd="2" destOrd="0" parTransId="{C34AA9C1-6BF8-4A52-9944-6C2CC99C8D75}" sibTransId="{D2979A31-1DCD-40BC-8606-F4A151D87DD7}"/>
    <dgm:cxn modelId="{6859FD72-2BA5-4EEA-8503-163B72DEFC5B}" type="presOf" srcId="{5DC8B9D9-2DF1-41BA-ADF4-E30A6D4DFA89}" destId="{E761B2D0-F350-4EEE-9134-33F8DA708E7D}" srcOrd="0" destOrd="0" presId="urn:microsoft.com/office/officeart/2005/8/layout/StepDownProcess"/>
    <dgm:cxn modelId="{99822EE8-F302-4F2C-BC63-008062ABEE5A}" srcId="{90983DF5-34CA-4C96-9ED8-CBEF8934D6FD}" destId="{921E178D-6E7C-41E6-A17B-E73B3ECFC5B7}" srcOrd="3" destOrd="0" parTransId="{4D155B7B-FE1E-4256-A68B-D47FD531DA13}" sibTransId="{DCA3E56F-8899-4111-A590-B675F02E3EA7}"/>
    <dgm:cxn modelId="{46E82E9D-C7DB-4A81-B523-2033B0DF886F}" srcId="{90983DF5-34CA-4C96-9ED8-CBEF8934D6FD}" destId="{5DC8B9D9-2DF1-41BA-ADF4-E30A6D4DFA89}" srcOrd="4" destOrd="0" parTransId="{C03D1CD1-69CE-48B9-8CEA-E9CE608226C8}" sibTransId="{FAB116EB-BAA4-4A48-B13C-4C9A87E82F22}"/>
    <dgm:cxn modelId="{0F7BD622-7893-4E9B-BBDB-089E40C8DF2B}" type="presOf" srcId="{90983DF5-34CA-4C96-9ED8-CBEF8934D6FD}" destId="{2656A642-37FC-4C32-BA48-62D47E14148B}" srcOrd="0" destOrd="0" presId="urn:microsoft.com/office/officeart/2005/8/layout/StepDownProcess"/>
    <dgm:cxn modelId="{DF6A7061-54AD-4B1E-BC3F-FFCED09F223C}" type="presParOf" srcId="{2656A642-37FC-4C32-BA48-62D47E14148B}" destId="{7E958982-2DFC-4713-87BC-0F9B1AF3AA74}" srcOrd="0" destOrd="0" presId="urn:microsoft.com/office/officeart/2005/8/layout/StepDownProcess"/>
    <dgm:cxn modelId="{FBBC68F4-5EF6-4DD1-8A52-E22D757F3AA1}" type="presParOf" srcId="{7E958982-2DFC-4713-87BC-0F9B1AF3AA74}" destId="{75BA635A-0CCF-455E-AF71-D5B2FB1161DC}" srcOrd="0" destOrd="0" presId="urn:microsoft.com/office/officeart/2005/8/layout/StepDownProcess"/>
    <dgm:cxn modelId="{E15902A8-B3BC-4D12-98FB-E52DC79965F4}" type="presParOf" srcId="{7E958982-2DFC-4713-87BC-0F9B1AF3AA74}" destId="{D50BDA46-9D13-4F3C-BC66-14B0EBDBCD20}" srcOrd="1" destOrd="0" presId="urn:microsoft.com/office/officeart/2005/8/layout/StepDownProcess"/>
    <dgm:cxn modelId="{9EDE51BB-5373-4B51-91D5-AF70DB5759DE}" type="presParOf" srcId="{7E958982-2DFC-4713-87BC-0F9B1AF3AA74}" destId="{5EE5AD8F-E1B7-4B84-8782-F32869E582C3}" srcOrd="2" destOrd="0" presId="urn:microsoft.com/office/officeart/2005/8/layout/StepDownProcess"/>
    <dgm:cxn modelId="{7A43E5D3-74B1-48A7-99F1-938BFFAD9BDC}" type="presParOf" srcId="{2656A642-37FC-4C32-BA48-62D47E14148B}" destId="{07D4D697-BB4C-4E1A-AD80-D5C207A6860D}" srcOrd="1" destOrd="0" presId="urn:microsoft.com/office/officeart/2005/8/layout/StepDownProcess"/>
    <dgm:cxn modelId="{ACB3E1FF-9C63-4641-A5AC-4C49581965FE}" type="presParOf" srcId="{2656A642-37FC-4C32-BA48-62D47E14148B}" destId="{1F137080-9EF4-4403-AB5D-7376A1768BB6}" srcOrd="2" destOrd="0" presId="urn:microsoft.com/office/officeart/2005/8/layout/StepDownProcess"/>
    <dgm:cxn modelId="{EE9898CD-41A0-49DA-930B-3DB6B193BC5E}" type="presParOf" srcId="{1F137080-9EF4-4403-AB5D-7376A1768BB6}" destId="{F5A16D07-7215-48A9-A4FF-D0CB8B9B8652}" srcOrd="0" destOrd="0" presId="urn:microsoft.com/office/officeart/2005/8/layout/StepDownProcess"/>
    <dgm:cxn modelId="{2F511512-330D-4943-8AED-E46FB16B83C4}" type="presParOf" srcId="{1F137080-9EF4-4403-AB5D-7376A1768BB6}" destId="{018B6E6F-6FEF-4717-8A5E-840F37DB5712}" srcOrd="1" destOrd="0" presId="urn:microsoft.com/office/officeart/2005/8/layout/StepDownProcess"/>
    <dgm:cxn modelId="{61640BB0-3604-406B-98BA-8620E9819EA6}" type="presParOf" srcId="{1F137080-9EF4-4403-AB5D-7376A1768BB6}" destId="{A9822A66-B422-4ED2-B5A0-88F7063BBB1F}" srcOrd="2" destOrd="0" presId="urn:microsoft.com/office/officeart/2005/8/layout/StepDownProcess"/>
    <dgm:cxn modelId="{BFB0DF01-8BD5-420C-92C3-A409994D7890}" type="presParOf" srcId="{2656A642-37FC-4C32-BA48-62D47E14148B}" destId="{E0B11179-C992-46F7-BFBB-AFEEBA6CF205}" srcOrd="3" destOrd="0" presId="urn:microsoft.com/office/officeart/2005/8/layout/StepDownProcess"/>
    <dgm:cxn modelId="{96E23AFA-E961-481A-94E0-6AB304647244}" type="presParOf" srcId="{2656A642-37FC-4C32-BA48-62D47E14148B}" destId="{4B31193C-18DD-4FD1-AC7C-957EB728E299}" srcOrd="4" destOrd="0" presId="urn:microsoft.com/office/officeart/2005/8/layout/StepDownProcess"/>
    <dgm:cxn modelId="{1BFB5B78-0CFA-48C2-8F37-8A677E71315D}" type="presParOf" srcId="{4B31193C-18DD-4FD1-AC7C-957EB728E299}" destId="{619F0D20-7359-47AC-A776-BFDF4C051ACF}" srcOrd="0" destOrd="0" presId="urn:microsoft.com/office/officeart/2005/8/layout/StepDownProcess"/>
    <dgm:cxn modelId="{08798FB4-CF72-49D3-8EA4-035AD9A419B8}" type="presParOf" srcId="{4B31193C-18DD-4FD1-AC7C-957EB728E299}" destId="{CB6D0926-24D9-4974-8E60-B5D2E95328EF}" srcOrd="1" destOrd="0" presId="urn:microsoft.com/office/officeart/2005/8/layout/StepDownProcess"/>
    <dgm:cxn modelId="{93CF596C-E7A8-4933-A7D3-B519D4656231}" type="presParOf" srcId="{4B31193C-18DD-4FD1-AC7C-957EB728E299}" destId="{DC2D606F-15A9-4170-96B6-0A28DED92214}" srcOrd="2" destOrd="0" presId="urn:microsoft.com/office/officeart/2005/8/layout/StepDownProcess"/>
    <dgm:cxn modelId="{56C3738E-ABD7-4A6A-9B3E-95B7E8F56F46}" type="presParOf" srcId="{2656A642-37FC-4C32-BA48-62D47E14148B}" destId="{BC0E3B8B-D973-4494-AFDA-A571DDBAEC41}" srcOrd="5" destOrd="0" presId="urn:microsoft.com/office/officeart/2005/8/layout/StepDownProcess"/>
    <dgm:cxn modelId="{B4A4D848-6F85-45C0-AA00-B549E3E1C46F}" type="presParOf" srcId="{2656A642-37FC-4C32-BA48-62D47E14148B}" destId="{815BDD26-7F0E-4B3E-9361-FF4A018C3D3B}" srcOrd="6" destOrd="0" presId="urn:microsoft.com/office/officeart/2005/8/layout/StepDownProcess"/>
    <dgm:cxn modelId="{79733A4A-CC96-4CE2-BBC7-379B9DD94D14}" type="presParOf" srcId="{815BDD26-7F0E-4B3E-9361-FF4A018C3D3B}" destId="{52B0C934-2BBA-43C6-9A91-1CC613B824D3}" srcOrd="0" destOrd="0" presId="urn:microsoft.com/office/officeart/2005/8/layout/StepDownProcess"/>
    <dgm:cxn modelId="{2D592CC3-62C7-4A0C-ADD7-341B87236323}" type="presParOf" srcId="{815BDD26-7F0E-4B3E-9361-FF4A018C3D3B}" destId="{3FEA0091-634A-4D76-934E-6E66E3469FD5}" srcOrd="1" destOrd="0" presId="urn:microsoft.com/office/officeart/2005/8/layout/StepDownProcess"/>
    <dgm:cxn modelId="{1943A9C1-021D-4D1B-A37C-8316F23DE9F3}" type="presParOf" srcId="{815BDD26-7F0E-4B3E-9361-FF4A018C3D3B}" destId="{1F9ADB83-1D84-4A3D-8A58-AAE88CF357F9}" srcOrd="2" destOrd="0" presId="urn:microsoft.com/office/officeart/2005/8/layout/StepDownProcess"/>
    <dgm:cxn modelId="{0AF686C6-E0C5-46C2-BE25-556C54019D13}" type="presParOf" srcId="{2656A642-37FC-4C32-BA48-62D47E14148B}" destId="{A1DBE6C1-AECA-4287-923D-6A2BE0ED6FC1}" srcOrd="7" destOrd="0" presId="urn:microsoft.com/office/officeart/2005/8/layout/StepDownProcess"/>
    <dgm:cxn modelId="{ACFBF62E-6A1E-4B84-9398-90DB5734C5F3}" type="presParOf" srcId="{2656A642-37FC-4C32-BA48-62D47E14148B}" destId="{87403B2D-A4E1-4C3F-A1A2-92D2C02C5C58}" srcOrd="8" destOrd="0" presId="urn:microsoft.com/office/officeart/2005/8/layout/StepDownProcess"/>
    <dgm:cxn modelId="{98C50425-7F9B-4F11-B1AE-820B31D07CCA}" type="presParOf" srcId="{87403B2D-A4E1-4C3F-A1A2-92D2C02C5C58}" destId="{E761B2D0-F350-4EEE-9134-33F8DA708E7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983DF5-34CA-4C96-9ED8-CBEF8934D6FD}"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2541C92B-4BAE-4033-8221-540725CA89D5}">
      <dgm:prSet phldrT="[Text]"/>
      <dgm:spPr/>
      <dgm:t>
        <a:bodyPr/>
        <a:lstStyle/>
        <a:p>
          <a:pPr rtl="1"/>
          <a:r>
            <a:rPr lang="ar-EG" b="1" smtClean="0"/>
            <a:t>سهولة حركة العمل</a:t>
          </a:r>
          <a:endParaRPr lang="ar-EG" dirty="0"/>
        </a:p>
      </dgm:t>
    </dgm:pt>
    <dgm:pt modelId="{7A5545B8-2759-4F41-B6E5-3CA38E1C0E73}" type="parTrans" cxnId="{0189E16B-0C1D-4E1E-B2FE-8FEE266ECD98}">
      <dgm:prSet/>
      <dgm:spPr/>
      <dgm:t>
        <a:bodyPr/>
        <a:lstStyle/>
        <a:p>
          <a:pPr rtl="1"/>
          <a:endParaRPr lang="ar-EG"/>
        </a:p>
      </dgm:t>
    </dgm:pt>
    <dgm:pt modelId="{340F40ED-9B8C-4958-A6C1-628AB7ABDF36}" type="sibTrans" cxnId="{0189E16B-0C1D-4E1E-B2FE-8FEE266ECD98}">
      <dgm:prSet/>
      <dgm:spPr/>
      <dgm:t>
        <a:bodyPr/>
        <a:lstStyle/>
        <a:p>
          <a:pPr rtl="1"/>
          <a:endParaRPr lang="ar-EG"/>
        </a:p>
      </dgm:t>
    </dgm:pt>
    <dgm:pt modelId="{C93841D0-2539-4F74-97C0-D705F5432BD6}">
      <dgm:prSet phldrT="[Text]"/>
      <dgm:spPr/>
      <dgm:t>
        <a:bodyPr/>
        <a:lstStyle/>
        <a:p>
          <a:pPr rtl="1"/>
          <a:r>
            <a:rPr lang="ar-EG" b="1" smtClean="0"/>
            <a:t>المرونة</a:t>
          </a:r>
          <a:endParaRPr lang="ar-EG" dirty="0"/>
        </a:p>
      </dgm:t>
    </dgm:pt>
    <dgm:pt modelId="{16B631E9-F511-4209-A1DC-3AE8809CE864}" type="parTrans" cxnId="{A4E43733-9024-4EFF-AE1B-433119C66714}">
      <dgm:prSet/>
      <dgm:spPr/>
      <dgm:t>
        <a:bodyPr/>
        <a:lstStyle/>
        <a:p>
          <a:pPr rtl="1"/>
          <a:endParaRPr lang="ar-EG"/>
        </a:p>
      </dgm:t>
    </dgm:pt>
    <dgm:pt modelId="{538973F3-3AB7-4A9F-91D2-1AA7112767CA}" type="sibTrans" cxnId="{A4E43733-9024-4EFF-AE1B-433119C66714}">
      <dgm:prSet/>
      <dgm:spPr/>
      <dgm:t>
        <a:bodyPr/>
        <a:lstStyle/>
        <a:p>
          <a:pPr rtl="1"/>
          <a:endParaRPr lang="ar-EG"/>
        </a:p>
      </dgm:t>
    </dgm:pt>
    <dgm:pt modelId="{C3FC0D6E-AD6A-4C97-9C71-5DDFE4ABFC03}">
      <dgm:prSet phldrT="[Text]"/>
      <dgm:spPr/>
      <dgm:t>
        <a:bodyPr/>
        <a:lstStyle/>
        <a:p>
          <a:pPr rtl="1"/>
          <a:r>
            <a:rPr lang="ar-EG" b="1" smtClean="0"/>
            <a:t>الاستثناء للأهم</a:t>
          </a:r>
          <a:endParaRPr lang="ar-EG" dirty="0"/>
        </a:p>
      </dgm:t>
    </dgm:pt>
    <dgm:pt modelId="{C34AA9C1-6BF8-4A52-9944-6C2CC99C8D75}" type="parTrans" cxnId="{3D985CD8-19BB-422D-9AB9-6D274FB418AA}">
      <dgm:prSet/>
      <dgm:spPr/>
      <dgm:t>
        <a:bodyPr/>
        <a:lstStyle/>
        <a:p>
          <a:pPr rtl="1"/>
          <a:endParaRPr lang="ar-EG"/>
        </a:p>
      </dgm:t>
    </dgm:pt>
    <dgm:pt modelId="{D2979A31-1DCD-40BC-8606-F4A151D87DD7}" type="sibTrans" cxnId="{3D985CD8-19BB-422D-9AB9-6D274FB418AA}">
      <dgm:prSet/>
      <dgm:spPr/>
      <dgm:t>
        <a:bodyPr/>
        <a:lstStyle/>
        <a:p>
          <a:pPr rtl="1"/>
          <a:endParaRPr lang="ar-EG" dirty="0"/>
        </a:p>
      </dgm:t>
    </dgm:pt>
    <dgm:pt modelId="{921E178D-6E7C-41E6-A17B-E73B3ECFC5B7}">
      <dgm:prSet phldrT="[Text]"/>
      <dgm:spPr/>
      <dgm:t>
        <a:bodyPr/>
        <a:lstStyle/>
        <a:p>
          <a:pPr rtl="1"/>
          <a:r>
            <a:rPr lang="ar-EG" b="1" dirty="0" smtClean="0"/>
            <a:t>مدى جودة الاتصال الفعال</a:t>
          </a:r>
          <a:endParaRPr lang="ar-EG" dirty="0"/>
        </a:p>
      </dgm:t>
    </dgm:pt>
    <dgm:pt modelId="{4D155B7B-FE1E-4256-A68B-D47FD531DA13}" type="parTrans" cxnId="{99822EE8-F302-4F2C-BC63-008062ABEE5A}">
      <dgm:prSet/>
      <dgm:spPr/>
      <dgm:t>
        <a:bodyPr/>
        <a:lstStyle/>
        <a:p>
          <a:pPr rtl="1"/>
          <a:endParaRPr lang="ar-EG"/>
        </a:p>
      </dgm:t>
    </dgm:pt>
    <dgm:pt modelId="{DCA3E56F-8899-4111-A590-B675F02E3EA7}" type="sibTrans" cxnId="{99822EE8-F302-4F2C-BC63-008062ABEE5A}">
      <dgm:prSet/>
      <dgm:spPr/>
      <dgm:t>
        <a:bodyPr/>
        <a:lstStyle/>
        <a:p>
          <a:pPr rtl="1"/>
          <a:endParaRPr lang="ar-EG"/>
        </a:p>
      </dgm:t>
    </dgm:pt>
    <dgm:pt modelId="{5DC8B9D9-2DF1-41BA-ADF4-E30A6D4DFA89}">
      <dgm:prSet phldrT="[Text]"/>
      <dgm:spPr/>
      <dgm:t>
        <a:bodyPr/>
        <a:lstStyle/>
        <a:p>
          <a:pPr rtl="1"/>
          <a:r>
            <a:rPr lang="ar-EG" b="1" dirty="0" smtClean="0"/>
            <a:t>رضاء العملاء</a:t>
          </a:r>
          <a:endParaRPr lang="ar-EG" dirty="0"/>
        </a:p>
      </dgm:t>
    </dgm:pt>
    <dgm:pt modelId="{C03D1CD1-69CE-48B9-8CEA-E9CE608226C8}" type="parTrans" cxnId="{46E82E9D-C7DB-4A81-B523-2033B0DF886F}">
      <dgm:prSet/>
      <dgm:spPr/>
      <dgm:t>
        <a:bodyPr/>
        <a:lstStyle/>
        <a:p>
          <a:pPr rtl="1"/>
          <a:endParaRPr lang="ar-EG"/>
        </a:p>
      </dgm:t>
    </dgm:pt>
    <dgm:pt modelId="{FAB116EB-BAA4-4A48-B13C-4C9A87E82F22}" type="sibTrans" cxnId="{46E82E9D-C7DB-4A81-B523-2033B0DF886F}">
      <dgm:prSet/>
      <dgm:spPr/>
      <dgm:t>
        <a:bodyPr/>
        <a:lstStyle/>
        <a:p>
          <a:pPr rtl="1"/>
          <a:endParaRPr lang="ar-EG"/>
        </a:p>
      </dgm:t>
    </dgm:pt>
    <dgm:pt modelId="{2656A642-37FC-4C32-BA48-62D47E14148B}" type="pres">
      <dgm:prSet presAssocID="{90983DF5-34CA-4C96-9ED8-CBEF8934D6FD}" presName="rootnode" presStyleCnt="0">
        <dgm:presLayoutVars>
          <dgm:chMax/>
          <dgm:chPref/>
          <dgm:dir/>
          <dgm:animLvl val="lvl"/>
        </dgm:presLayoutVars>
      </dgm:prSet>
      <dgm:spPr/>
    </dgm:pt>
    <dgm:pt modelId="{7E958982-2DFC-4713-87BC-0F9B1AF3AA74}" type="pres">
      <dgm:prSet presAssocID="{2541C92B-4BAE-4033-8221-540725CA89D5}" presName="composite" presStyleCnt="0"/>
      <dgm:spPr/>
    </dgm:pt>
    <dgm:pt modelId="{75BA635A-0CCF-455E-AF71-D5B2FB1161DC}" type="pres">
      <dgm:prSet presAssocID="{2541C92B-4BAE-4033-8221-540725CA89D5}" presName="bentUpArrow1" presStyleLbl="alignImgPlace1" presStyleIdx="0" presStyleCnt="4"/>
      <dgm:spPr/>
    </dgm:pt>
    <dgm:pt modelId="{D50BDA46-9D13-4F3C-BC66-14B0EBDBCD20}" type="pres">
      <dgm:prSet presAssocID="{2541C92B-4BAE-4033-8221-540725CA89D5}" presName="ParentText" presStyleLbl="node1" presStyleIdx="0" presStyleCnt="5" custScaleX="198732">
        <dgm:presLayoutVars>
          <dgm:chMax val="1"/>
          <dgm:chPref val="1"/>
          <dgm:bulletEnabled val="1"/>
        </dgm:presLayoutVars>
      </dgm:prSet>
      <dgm:spPr/>
      <dgm:t>
        <a:bodyPr/>
        <a:lstStyle/>
        <a:p>
          <a:pPr rtl="1"/>
          <a:endParaRPr lang="ar-EG"/>
        </a:p>
      </dgm:t>
    </dgm:pt>
    <dgm:pt modelId="{5EE5AD8F-E1B7-4B84-8782-F32869E582C3}" type="pres">
      <dgm:prSet presAssocID="{2541C92B-4BAE-4033-8221-540725CA89D5}" presName="ChildText" presStyleLbl="revTx" presStyleIdx="0" presStyleCnt="4">
        <dgm:presLayoutVars>
          <dgm:chMax val="0"/>
          <dgm:chPref val="0"/>
          <dgm:bulletEnabled val="1"/>
        </dgm:presLayoutVars>
      </dgm:prSet>
      <dgm:spPr/>
    </dgm:pt>
    <dgm:pt modelId="{07D4D697-BB4C-4E1A-AD80-D5C207A6860D}" type="pres">
      <dgm:prSet presAssocID="{340F40ED-9B8C-4958-A6C1-628AB7ABDF36}" presName="sibTrans" presStyleCnt="0"/>
      <dgm:spPr/>
    </dgm:pt>
    <dgm:pt modelId="{1F137080-9EF4-4403-AB5D-7376A1768BB6}" type="pres">
      <dgm:prSet presAssocID="{C93841D0-2539-4F74-97C0-D705F5432BD6}" presName="composite" presStyleCnt="0"/>
      <dgm:spPr/>
    </dgm:pt>
    <dgm:pt modelId="{F5A16D07-7215-48A9-A4FF-D0CB8B9B8652}" type="pres">
      <dgm:prSet presAssocID="{C93841D0-2539-4F74-97C0-D705F5432BD6}" presName="bentUpArrow1" presStyleLbl="alignImgPlace1" presStyleIdx="1" presStyleCnt="4"/>
      <dgm:spPr/>
    </dgm:pt>
    <dgm:pt modelId="{018B6E6F-6FEF-4717-8A5E-840F37DB5712}" type="pres">
      <dgm:prSet presAssocID="{C93841D0-2539-4F74-97C0-D705F5432BD6}" presName="ParentText" presStyleLbl="node1" presStyleIdx="1" presStyleCnt="5" custScaleX="198732">
        <dgm:presLayoutVars>
          <dgm:chMax val="1"/>
          <dgm:chPref val="1"/>
          <dgm:bulletEnabled val="1"/>
        </dgm:presLayoutVars>
      </dgm:prSet>
      <dgm:spPr/>
      <dgm:t>
        <a:bodyPr/>
        <a:lstStyle/>
        <a:p>
          <a:pPr rtl="1"/>
          <a:endParaRPr lang="ar-EG"/>
        </a:p>
      </dgm:t>
    </dgm:pt>
    <dgm:pt modelId="{A9822A66-B422-4ED2-B5A0-88F7063BBB1F}" type="pres">
      <dgm:prSet presAssocID="{C93841D0-2539-4F74-97C0-D705F5432BD6}" presName="ChildText" presStyleLbl="revTx" presStyleIdx="1" presStyleCnt="4">
        <dgm:presLayoutVars>
          <dgm:chMax val="0"/>
          <dgm:chPref val="0"/>
          <dgm:bulletEnabled val="1"/>
        </dgm:presLayoutVars>
      </dgm:prSet>
      <dgm:spPr/>
    </dgm:pt>
    <dgm:pt modelId="{E0B11179-C992-46F7-BFBB-AFEEBA6CF205}" type="pres">
      <dgm:prSet presAssocID="{538973F3-3AB7-4A9F-91D2-1AA7112767CA}" presName="sibTrans" presStyleCnt="0"/>
      <dgm:spPr/>
    </dgm:pt>
    <dgm:pt modelId="{4B31193C-18DD-4FD1-AC7C-957EB728E299}" type="pres">
      <dgm:prSet presAssocID="{C3FC0D6E-AD6A-4C97-9C71-5DDFE4ABFC03}" presName="composite" presStyleCnt="0"/>
      <dgm:spPr/>
    </dgm:pt>
    <dgm:pt modelId="{619F0D20-7359-47AC-A776-BFDF4C051ACF}" type="pres">
      <dgm:prSet presAssocID="{C3FC0D6E-AD6A-4C97-9C71-5DDFE4ABFC03}" presName="bentUpArrow1" presStyleLbl="alignImgPlace1" presStyleIdx="2" presStyleCnt="4"/>
      <dgm:spPr/>
    </dgm:pt>
    <dgm:pt modelId="{CB6D0926-24D9-4974-8E60-B5D2E95328EF}" type="pres">
      <dgm:prSet presAssocID="{C3FC0D6E-AD6A-4C97-9C71-5DDFE4ABFC03}" presName="ParentText" presStyleLbl="node1" presStyleIdx="2" presStyleCnt="5" custScaleX="198732">
        <dgm:presLayoutVars>
          <dgm:chMax val="1"/>
          <dgm:chPref val="1"/>
          <dgm:bulletEnabled val="1"/>
        </dgm:presLayoutVars>
      </dgm:prSet>
      <dgm:spPr/>
      <dgm:t>
        <a:bodyPr/>
        <a:lstStyle/>
        <a:p>
          <a:pPr rtl="1"/>
          <a:endParaRPr lang="ar-EG"/>
        </a:p>
      </dgm:t>
    </dgm:pt>
    <dgm:pt modelId="{DC2D606F-15A9-4170-96B6-0A28DED92214}" type="pres">
      <dgm:prSet presAssocID="{C3FC0D6E-AD6A-4C97-9C71-5DDFE4ABFC03}" presName="ChildText" presStyleLbl="revTx" presStyleIdx="2" presStyleCnt="4">
        <dgm:presLayoutVars>
          <dgm:chMax val="0"/>
          <dgm:chPref val="0"/>
          <dgm:bulletEnabled val="1"/>
        </dgm:presLayoutVars>
      </dgm:prSet>
      <dgm:spPr/>
    </dgm:pt>
    <dgm:pt modelId="{BC0E3B8B-D973-4494-AFDA-A571DDBAEC41}" type="pres">
      <dgm:prSet presAssocID="{D2979A31-1DCD-40BC-8606-F4A151D87DD7}" presName="sibTrans" presStyleCnt="0"/>
      <dgm:spPr/>
    </dgm:pt>
    <dgm:pt modelId="{815BDD26-7F0E-4B3E-9361-FF4A018C3D3B}" type="pres">
      <dgm:prSet presAssocID="{921E178D-6E7C-41E6-A17B-E73B3ECFC5B7}" presName="composite" presStyleCnt="0"/>
      <dgm:spPr/>
    </dgm:pt>
    <dgm:pt modelId="{52B0C934-2BBA-43C6-9A91-1CC613B824D3}" type="pres">
      <dgm:prSet presAssocID="{921E178D-6E7C-41E6-A17B-E73B3ECFC5B7}" presName="bentUpArrow1" presStyleLbl="alignImgPlace1" presStyleIdx="3" presStyleCnt="4"/>
      <dgm:spPr/>
    </dgm:pt>
    <dgm:pt modelId="{3FEA0091-634A-4D76-934E-6E66E3469FD5}" type="pres">
      <dgm:prSet presAssocID="{921E178D-6E7C-41E6-A17B-E73B3ECFC5B7}" presName="ParentText" presStyleLbl="node1" presStyleIdx="3" presStyleCnt="5" custScaleX="198732">
        <dgm:presLayoutVars>
          <dgm:chMax val="1"/>
          <dgm:chPref val="1"/>
          <dgm:bulletEnabled val="1"/>
        </dgm:presLayoutVars>
      </dgm:prSet>
      <dgm:spPr/>
      <dgm:t>
        <a:bodyPr/>
        <a:lstStyle/>
        <a:p>
          <a:pPr rtl="1"/>
          <a:endParaRPr lang="ar-EG"/>
        </a:p>
      </dgm:t>
    </dgm:pt>
    <dgm:pt modelId="{1F9ADB83-1D84-4A3D-8A58-AAE88CF357F9}" type="pres">
      <dgm:prSet presAssocID="{921E178D-6E7C-41E6-A17B-E73B3ECFC5B7}" presName="ChildText" presStyleLbl="revTx" presStyleIdx="3" presStyleCnt="4">
        <dgm:presLayoutVars>
          <dgm:chMax val="0"/>
          <dgm:chPref val="0"/>
          <dgm:bulletEnabled val="1"/>
        </dgm:presLayoutVars>
      </dgm:prSet>
      <dgm:spPr/>
    </dgm:pt>
    <dgm:pt modelId="{A1DBE6C1-AECA-4287-923D-6A2BE0ED6FC1}" type="pres">
      <dgm:prSet presAssocID="{DCA3E56F-8899-4111-A590-B675F02E3EA7}" presName="sibTrans" presStyleCnt="0"/>
      <dgm:spPr/>
    </dgm:pt>
    <dgm:pt modelId="{87403B2D-A4E1-4C3F-A1A2-92D2C02C5C58}" type="pres">
      <dgm:prSet presAssocID="{5DC8B9D9-2DF1-41BA-ADF4-E30A6D4DFA89}" presName="composite" presStyleCnt="0"/>
      <dgm:spPr/>
    </dgm:pt>
    <dgm:pt modelId="{E761B2D0-F350-4EEE-9134-33F8DA708E7D}" type="pres">
      <dgm:prSet presAssocID="{5DC8B9D9-2DF1-41BA-ADF4-E30A6D4DFA89}" presName="ParentText" presStyleLbl="node1" presStyleIdx="4" presStyleCnt="5" custScaleX="198732">
        <dgm:presLayoutVars>
          <dgm:chMax val="1"/>
          <dgm:chPref val="1"/>
          <dgm:bulletEnabled val="1"/>
        </dgm:presLayoutVars>
      </dgm:prSet>
      <dgm:spPr/>
      <dgm:t>
        <a:bodyPr/>
        <a:lstStyle/>
        <a:p>
          <a:pPr rtl="1"/>
          <a:endParaRPr lang="ar-EG"/>
        </a:p>
      </dgm:t>
    </dgm:pt>
  </dgm:ptLst>
  <dgm:cxnLst>
    <dgm:cxn modelId="{B6E2EA78-738E-4186-9CF1-0A8EBA63C949}" type="presOf" srcId="{921E178D-6E7C-41E6-A17B-E73B3ECFC5B7}" destId="{3FEA0091-634A-4D76-934E-6E66E3469FD5}" srcOrd="0" destOrd="0" presId="urn:microsoft.com/office/officeart/2005/8/layout/StepDownProcess"/>
    <dgm:cxn modelId="{46E82E9D-C7DB-4A81-B523-2033B0DF886F}" srcId="{90983DF5-34CA-4C96-9ED8-CBEF8934D6FD}" destId="{5DC8B9D9-2DF1-41BA-ADF4-E30A6D4DFA89}" srcOrd="4" destOrd="0" parTransId="{C03D1CD1-69CE-48B9-8CEA-E9CE608226C8}" sibTransId="{FAB116EB-BAA4-4A48-B13C-4C9A87E82F22}"/>
    <dgm:cxn modelId="{A4E43733-9024-4EFF-AE1B-433119C66714}" srcId="{90983DF5-34CA-4C96-9ED8-CBEF8934D6FD}" destId="{C93841D0-2539-4F74-97C0-D705F5432BD6}" srcOrd="1" destOrd="0" parTransId="{16B631E9-F511-4209-A1DC-3AE8809CE864}" sibTransId="{538973F3-3AB7-4A9F-91D2-1AA7112767CA}"/>
    <dgm:cxn modelId="{A6782754-E238-4423-A02E-79746A58D41C}" type="presOf" srcId="{90983DF5-34CA-4C96-9ED8-CBEF8934D6FD}" destId="{2656A642-37FC-4C32-BA48-62D47E14148B}" srcOrd="0" destOrd="0" presId="urn:microsoft.com/office/officeart/2005/8/layout/StepDownProcess"/>
    <dgm:cxn modelId="{534D322C-D013-4FCC-B0D2-085E29CD25C5}" type="presOf" srcId="{C3FC0D6E-AD6A-4C97-9C71-5DDFE4ABFC03}" destId="{CB6D0926-24D9-4974-8E60-B5D2E95328EF}" srcOrd="0" destOrd="0" presId="urn:microsoft.com/office/officeart/2005/8/layout/StepDownProcess"/>
    <dgm:cxn modelId="{3D985CD8-19BB-422D-9AB9-6D274FB418AA}" srcId="{90983DF5-34CA-4C96-9ED8-CBEF8934D6FD}" destId="{C3FC0D6E-AD6A-4C97-9C71-5DDFE4ABFC03}" srcOrd="2" destOrd="0" parTransId="{C34AA9C1-6BF8-4A52-9944-6C2CC99C8D75}" sibTransId="{D2979A31-1DCD-40BC-8606-F4A151D87DD7}"/>
    <dgm:cxn modelId="{E55C0B86-7C5B-4BDE-BADC-6162F858CE28}" type="presOf" srcId="{2541C92B-4BAE-4033-8221-540725CA89D5}" destId="{D50BDA46-9D13-4F3C-BC66-14B0EBDBCD20}" srcOrd="0" destOrd="0" presId="urn:microsoft.com/office/officeart/2005/8/layout/StepDownProcess"/>
    <dgm:cxn modelId="{0189E16B-0C1D-4E1E-B2FE-8FEE266ECD98}" srcId="{90983DF5-34CA-4C96-9ED8-CBEF8934D6FD}" destId="{2541C92B-4BAE-4033-8221-540725CA89D5}" srcOrd="0" destOrd="0" parTransId="{7A5545B8-2759-4F41-B6E5-3CA38E1C0E73}" sibTransId="{340F40ED-9B8C-4958-A6C1-628AB7ABDF36}"/>
    <dgm:cxn modelId="{9AA57C75-EC8D-4AF5-859A-9F3F64980783}" type="presOf" srcId="{5DC8B9D9-2DF1-41BA-ADF4-E30A6D4DFA89}" destId="{E761B2D0-F350-4EEE-9134-33F8DA708E7D}" srcOrd="0" destOrd="0" presId="urn:microsoft.com/office/officeart/2005/8/layout/StepDownProcess"/>
    <dgm:cxn modelId="{99822EE8-F302-4F2C-BC63-008062ABEE5A}" srcId="{90983DF5-34CA-4C96-9ED8-CBEF8934D6FD}" destId="{921E178D-6E7C-41E6-A17B-E73B3ECFC5B7}" srcOrd="3" destOrd="0" parTransId="{4D155B7B-FE1E-4256-A68B-D47FD531DA13}" sibTransId="{DCA3E56F-8899-4111-A590-B675F02E3EA7}"/>
    <dgm:cxn modelId="{8743A00D-75BD-4D9A-8E67-47AED97963E5}" type="presOf" srcId="{C93841D0-2539-4F74-97C0-D705F5432BD6}" destId="{018B6E6F-6FEF-4717-8A5E-840F37DB5712}" srcOrd="0" destOrd="0" presId="urn:microsoft.com/office/officeart/2005/8/layout/StepDownProcess"/>
    <dgm:cxn modelId="{C628BBF3-D8FB-4C35-B8DE-4FA8E2886E73}" type="presParOf" srcId="{2656A642-37FC-4C32-BA48-62D47E14148B}" destId="{7E958982-2DFC-4713-87BC-0F9B1AF3AA74}" srcOrd="0" destOrd="0" presId="urn:microsoft.com/office/officeart/2005/8/layout/StepDownProcess"/>
    <dgm:cxn modelId="{F758AFD4-9218-40E9-98A2-A70B4B48201B}" type="presParOf" srcId="{7E958982-2DFC-4713-87BC-0F9B1AF3AA74}" destId="{75BA635A-0CCF-455E-AF71-D5B2FB1161DC}" srcOrd="0" destOrd="0" presId="urn:microsoft.com/office/officeart/2005/8/layout/StepDownProcess"/>
    <dgm:cxn modelId="{843B6682-D703-46B5-A40F-0E027F849D4C}" type="presParOf" srcId="{7E958982-2DFC-4713-87BC-0F9B1AF3AA74}" destId="{D50BDA46-9D13-4F3C-BC66-14B0EBDBCD20}" srcOrd="1" destOrd="0" presId="urn:microsoft.com/office/officeart/2005/8/layout/StepDownProcess"/>
    <dgm:cxn modelId="{3C077310-64F8-4638-9C68-8F352B8559ED}" type="presParOf" srcId="{7E958982-2DFC-4713-87BC-0F9B1AF3AA74}" destId="{5EE5AD8F-E1B7-4B84-8782-F32869E582C3}" srcOrd="2" destOrd="0" presId="urn:microsoft.com/office/officeart/2005/8/layout/StepDownProcess"/>
    <dgm:cxn modelId="{E09CA223-CFA8-405C-8BD2-5D1D3438390D}" type="presParOf" srcId="{2656A642-37FC-4C32-BA48-62D47E14148B}" destId="{07D4D697-BB4C-4E1A-AD80-D5C207A6860D}" srcOrd="1" destOrd="0" presId="urn:microsoft.com/office/officeart/2005/8/layout/StepDownProcess"/>
    <dgm:cxn modelId="{AC590819-621C-47BC-A62E-05B05F2D3CCE}" type="presParOf" srcId="{2656A642-37FC-4C32-BA48-62D47E14148B}" destId="{1F137080-9EF4-4403-AB5D-7376A1768BB6}" srcOrd="2" destOrd="0" presId="urn:microsoft.com/office/officeart/2005/8/layout/StepDownProcess"/>
    <dgm:cxn modelId="{68463851-D2B3-45D4-BFA7-E7CB57090706}" type="presParOf" srcId="{1F137080-9EF4-4403-AB5D-7376A1768BB6}" destId="{F5A16D07-7215-48A9-A4FF-D0CB8B9B8652}" srcOrd="0" destOrd="0" presId="urn:microsoft.com/office/officeart/2005/8/layout/StepDownProcess"/>
    <dgm:cxn modelId="{9E6C7920-86C5-40B8-8545-3602E1AC677E}" type="presParOf" srcId="{1F137080-9EF4-4403-AB5D-7376A1768BB6}" destId="{018B6E6F-6FEF-4717-8A5E-840F37DB5712}" srcOrd="1" destOrd="0" presId="urn:microsoft.com/office/officeart/2005/8/layout/StepDownProcess"/>
    <dgm:cxn modelId="{0FE79DA6-CA63-4EBB-8836-9BAD3012651E}" type="presParOf" srcId="{1F137080-9EF4-4403-AB5D-7376A1768BB6}" destId="{A9822A66-B422-4ED2-B5A0-88F7063BBB1F}" srcOrd="2" destOrd="0" presId="urn:microsoft.com/office/officeart/2005/8/layout/StepDownProcess"/>
    <dgm:cxn modelId="{B8D93CC5-A293-4709-BAF5-0B630349E378}" type="presParOf" srcId="{2656A642-37FC-4C32-BA48-62D47E14148B}" destId="{E0B11179-C992-46F7-BFBB-AFEEBA6CF205}" srcOrd="3" destOrd="0" presId="urn:microsoft.com/office/officeart/2005/8/layout/StepDownProcess"/>
    <dgm:cxn modelId="{DA9A0ED2-05B2-4175-8CB6-3740A4AFF8E7}" type="presParOf" srcId="{2656A642-37FC-4C32-BA48-62D47E14148B}" destId="{4B31193C-18DD-4FD1-AC7C-957EB728E299}" srcOrd="4" destOrd="0" presId="urn:microsoft.com/office/officeart/2005/8/layout/StepDownProcess"/>
    <dgm:cxn modelId="{60AD487D-EFAE-4E9F-A8A6-0B173559CB14}" type="presParOf" srcId="{4B31193C-18DD-4FD1-AC7C-957EB728E299}" destId="{619F0D20-7359-47AC-A776-BFDF4C051ACF}" srcOrd="0" destOrd="0" presId="urn:microsoft.com/office/officeart/2005/8/layout/StepDownProcess"/>
    <dgm:cxn modelId="{A56A18AA-9890-4DEF-B52F-50BCDBB61C62}" type="presParOf" srcId="{4B31193C-18DD-4FD1-AC7C-957EB728E299}" destId="{CB6D0926-24D9-4974-8E60-B5D2E95328EF}" srcOrd="1" destOrd="0" presId="urn:microsoft.com/office/officeart/2005/8/layout/StepDownProcess"/>
    <dgm:cxn modelId="{AB39FB31-9293-4D57-BB69-43EE98585418}" type="presParOf" srcId="{4B31193C-18DD-4FD1-AC7C-957EB728E299}" destId="{DC2D606F-15A9-4170-96B6-0A28DED92214}" srcOrd="2" destOrd="0" presId="urn:microsoft.com/office/officeart/2005/8/layout/StepDownProcess"/>
    <dgm:cxn modelId="{4D709DD5-467B-496F-93AB-9C0D4C2D25BF}" type="presParOf" srcId="{2656A642-37FC-4C32-BA48-62D47E14148B}" destId="{BC0E3B8B-D973-4494-AFDA-A571DDBAEC41}" srcOrd="5" destOrd="0" presId="urn:microsoft.com/office/officeart/2005/8/layout/StepDownProcess"/>
    <dgm:cxn modelId="{0560BB66-BAFF-4629-8DFD-0CF9822B3B34}" type="presParOf" srcId="{2656A642-37FC-4C32-BA48-62D47E14148B}" destId="{815BDD26-7F0E-4B3E-9361-FF4A018C3D3B}" srcOrd="6" destOrd="0" presId="urn:microsoft.com/office/officeart/2005/8/layout/StepDownProcess"/>
    <dgm:cxn modelId="{7B7B4A0B-AB90-4130-A346-5A90630FDA9B}" type="presParOf" srcId="{815BDD26-7F0E-4B3E-9361-FF4A018C3D3B}" destId="{52B0C934-2BBA-43C6-9A91-1CC613B824D3}" srcOrd="0" destOrd="0" presId="urn:microsoft.com/office/officeart/2005/8/layout/StepDownProcess"/>
    <dgm:cxn modelId="{F0CCADB8-1E92-4A11-94A6-8EFF0C6BC18B}" type="presParOf" srcId="{815BDD26-7F0E-4B3E-9361-FF4A018C3D3B}" destId="{3FEA0091-634A-4D76-934E-6E66E3469FD5}" srcOrd="1" destOrd="0" presId="urn:microsoft.com/office/officeart/2005/8/layout/StepDownProcess"/>
    <dgm:cxn modelId="{E6C28138-8959-4098-A255-30B93988F62B}" type="presParOf" srcId="{815BDD26-7F0E-4B3E-9361-FF4A018C3D3B}" destId="{1F9ADB83-1D84-4A3D-8A58-AAE88CF357F9}" srcOrd="2" destOrd="0" presId="urn:microsoft.com/office/officeart/2005/8/layout/StepDownProcess"/>
    <dgm:cxn modelId="{6CAB6C74-9E96-457D-90B3-EE770E10059D}" type="presParOf" srcId="{2656A642-37FC-4C32-BA48-62D47E14148B}" destId="{A1DBE6C1-AECA-4287-923D-6A2BE0ED6FC1}" srcOrd="7" destOrd="0" presId="urn:microsoft.com/office/officeart/2005/8/layout/StepDownProcess"/>
    <dgm:cxn modelId="{67299915-8441-41DA-9860-2B85617DAECE}" type="presParOf" srcId="{2656A642-37FC-4C32-BA48-62D47E14148B}" destId="{87403B2D-A4E1-4C3F-A1A2-92D2C02C5C58}" srcOrd="8" destOrd="0" presId="urn:microsoft.com/office/officeart/2005/8/layout/StepDownProcess"/>
    <dgm:cxn modelId="{91B34590-44C7-430D-A2DF-4822F7B644CA}" type="presParOf" srcId="{87403B2D-A4E1-4C3F-A1A2-92D2C02C5C58}" destId="{E761B2D0-F350-4EEE-9134-33F8DA708E7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244261-5F71-43A7-ABA0-4EA6C7A8238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pPr rtl="1"/>
          <a:endParaRPr lang="ar-EG"/>
        </a:p>
      </dgm:t>
    </dgm:pt>
    <dgm:pt modelId="{63FA6E8D-C72D-4FBB-A54D-24A8C10CBB7F}">
      <dgm:prSet phldrT="[Text]"/>
      <dgm:spPr/>
      <dgm:t>
        <a:bodyPr/>
        <a:lstStyle/>
        <a:p>
          <a:pPr rtl="1"/>
          <a:r>
            <a:rPr lang="ar-EG" b="1" dirty="0" smtClean="0"/>
            <a:t>إن الشخصية البشرية لها من الخصائص ما يجعلها من أعقد الأمور التي يتعلمها الإنسان، فهي تختلف من شخص لآخر ومن وقت لآخر</a:t>
          </a:r>
          <a:endParaRPr lang="ar-EG" b="1" dirty="0"/>
        </a:p>
      </dgm:t>
    </dgm:pt>
    <dgm:pt modelId="{0C6C61C9-F00D-4464-B54D-7F9B6B4A9AFF}" type="parTrans" cxnId="{2907B356-3A4A-45FA-80E5-F7DC477F0253}">
      <dgm:prSet/>
      <dgm:spPr/>
      <dgm:t>
        <a:bodyPr/>
        <a:lstStyle/>
        <a:p>
          <a:pPr rtl="1"/>
          <a:endParaRPr lang="ar-EG"/>
        </a:p>
      </dgm:t>
    </dgm:pt>
    <dgm:pt modelId="{C607E6FF-28C8-46BC-B290-26A6402810E1}" type="sibTrans" cxnId="{2907B356-3A4A-45FA-80E5-F7DC477F0253}">
      <dgm:prSet/>
      <dgm:spPr/>
      <dgm:t>
        <a:bodyPr/>
        <a:lstStyle/>
        <a:p>
          <a:pPr rtl="1"/>
          <a:endParaRPr lang="ar-EG"/>
        </a:p>
      </dgm:t>
    </dgm:pt>
    <dgm:pt modelId="{C1444187-09CD-4478-88F1-C2E484A60900}" type="pres">
      <dgm:prSet presAssocID="{2F244261-5F71-43A7-ABA0-4EA6C7A82380}" presName="diagram" presStyleCnt="0">
        <dgm:presLayoutVars>
          <dgm:dir/>
        </dgm:presLayoutVars>
      </dgm:prSet>
      <dgm:spPr/>
      <dgm:t>
        <a:bodyPr/>
        <a:lstStyle/>
        <a:p>
          <a:pPr rtl="1"/>
          <a:endParaRPr lang="ar-EG"/>
        </a:p>
      </dgm:t>
    </dgm:pt>
    <dgm:pt modelId="{439B0D76-20DC-47AF-BE12-59ACAEDBDBC1}" type="pres">
      <dgm:prSet presAssocID="{63FA6E8D-C72D-4FBB-A54D-24A8C10CBB7F}" presName="composite" presStyleCnt="0"/>
      <dgm:spPr/>
    </dgm:pt>
    <dgm:pt modelId="{9D0A1240-492C-4106-9752-E3D22534EB3C}" type="pres">
      <dgm:prSet presAssocID="{63FA6E8D-C72D-4FBB-A54D-24A8C10CBB7F}" presName="Image" presStyleLbl="bgShp" presStyleIdx="0" presStyleCnt="1" custScaleY="68303"/>
      <dgm:spPr>
        <a:blipFill rotWithShape="1">
          <a:blip xmlns:r="http://schemas.openxmlformats.org/officeDocument/2006/relationships" r:embed="rId1"/>
          <a:stretch>
            <a:fillRect/>
          </a:stretch>
        </a:blipFill>
      </dgm:spPr>
      <dgm:t>
        <a:bodyPr/>
        <a:lstStyle/>
        <a:p>
          <a:pPr rtl="1"/>
          <a:endParaRPr lang="ar-EG"/>
        </a:p>
      </dgm:t>
    </dgm:pt>
    <dgm:pt modelId="{D3AA1DAE-9613-4C70-B65B-51F78F29B901}" type="pres">
      <dgm:prSet presAssocID="{63FA6E8D-C72D-4FBB-A54D-24A8C10CBB7F}" presName="Parent" presStyleLbl="node0" presStyleIdx="0" presStyleCnt="1" custScaleY="136246" custLinFactNeighborX="1672" custLinFactNeighborY="1685">
        <dgm:presLayoutVars>
          <dgm:bulletEnabled val="1"/>
        </dgm:presLayoutVars>
      </dgm:prSet>
      <dgm:spPr/>
      <dgm:t>
        <a:bodyPr/>
        <a:lstStyle/>
        <a:p>
          <a:pPr rtl="1"/>
          <a:endParaRPr lang="ar-EG"/>
        </a:p>
      </dgm:t>
    </dgm:pt>
  </dgm:ptLst>
  <dgm:cxnLst>
    <dgm:cxn modelId="{2907B356-3A4A-45FA-80E5-F7DC477F0253}" srcId="{2F244261-5F71-43A7-ABA0-4EA6C7A82380}" destId="{63FA6E8D-C72D-4FBB-A54D-24A8C10CBB7F}" srcOrd="0" destOrd="0" parTransId="{0C6C61C9-F00D-4464-B54D-7F9B6B4A9AFF}" sibTransId="{C607E6FF-28C8-46BC-B290-26A6402810E1}"/>
    <dgm:cxn modelId="{D39661BD-47CF-403C-81FC-8B3F9BD9AFE2}" type="presOf" srcId="{2F244261-5F71-43A7-ABA0-4EA6C7A82380}" destId="{C1444187-09CD-4478-88F1-C2E484A60900}" srcOrd="0" destOrd="0" presId="urn:microsoft.com/office/officeart/2008/layout/BendingPictureCaption"/>
    <dgm:cxn modelId="{D6153EE3-496A-43D4-B2BA-A89311E6BDF4}" type="presOf" srcId="{63FA6E8D-C72D-4FBB-A54D-24A8C10CBB7F}" destId="{D3AA1DAE-9613-4C70-B65B-51F78F29B901}" srcOrd="0" destOrd="0" presId="urn:microsoft.com/office/officeart/2008/layout/BendingPictureCaption"/>
    <dgm:cxn modelId="{D6C03AAA-9ED6-4669-BC4E-94F11F4E90A0}" type="presParOf" srcId="{C1444187-09CD-4478-88F1-C2E484A60900}" destId="{439B0D76-20DC-47AF-BE12-59ACAEDBDBC1}" srcOrd="0" destOrd="0" presId="urn:microsoft.com/office/officeart/2008/layout/BendingPictureCaption"/>
    <dgm:cxn modelId="{CF66D9B8-5EFB-4A85-87A1-43EC806A7A23}" type="presParOf" srcId="{439B0D76-20DC-47AF-BE12-59ACAEDBDBC1}" destId="{9D0A1240-492C-4106-9752-E3D22534EB3C}" srcOrd="0" destOrd="0" presId="urn:microsoft.com/office/officeart/2008/layout/BendingPictureCaption"/>
    <dgm:cxn modelId="{C4381F05-5FC4-417A-9222-0BEE5A3F265F}" type="presParOf" srcId="{439B0D76-20DC-47AF-BE12-59ACAEDBDBC1}" destId="{D3AA1DAE-9613-4C70-B65B-51F78F29B90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B69D6-EABD-44B8-B557-A4445BE9D858}">
      <dsp:nvSpPr>
        <dsp:cNvPr id="0" name=""/>
        <dsp:cNvSpPr/>
      </dsp:nvSpPr>
      <dsp:spPr>
        <a:xfrm>
          <a:off x="504873" y="-42217"/>
          <a:ext cx="6457852" cy="6457852"/>
        </a:xfrm>
        <a:prstGeom prst="circularArrow">
          <a:avLst>
            <a:gd name="adj1" fmla="val 5544"/>
            <a:gd name="adj2" fmla="val 330680"/>
            <a:gd name="adj3" fmla="val 14509091"/>
            <a:gd name="adj4" fmla="val 16954056"/>
            <a:gd name="adj5" fmla="val 5757"/>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2723777" y="1667"/>
          <a:ext cx="2020044" cy="1010022"/>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u="none" kern="1200" dirty="0" smtClean="0"/>
            <a:t>السلوك الإنساني</a:t>
          </a:r>
          <a:endParaRPr lang="ar-SA" sz="2800" b="1" u="none" kern="1200" dirty="0"/>
        </a:p>
      </dsp:txBody>
      <dsp:txXfrm>
        <a:off x="2773082" y="50972"/>
        <a:ext cx="1921434" cy="911412"/>
      </dsp:txXfrm>
    </dsp:sp>
    <dsp:sp modelId="{E4FC657D-04EC-4527-ACE7-2542C82D4137}">
      <dsp:nvSpPr>
        <dsp:cNvPr id="0" name=""/>
        <dsp:cNvSpPr/>
      </dsp:nvSpPr>
      <dsp:spPr>
        <a:xfrm>
          <a:off x="5007959" y="1450408"/>
          <a:ext cx="2020044" cy="1010022"/>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نظرية الإدراك </a:t>
          </a:r>
          <a:endParaRPr lang="ar-SA" sz="2800" b="1" kern="1200" dirty="0"/>
        </a:p>
      </dsp:txBody>
      <dsp:txXfrm>
        <a:off x="5057264" y="1499713"/>
        <a:ext cx="1921434" cy="911412"/>
      </dsp:txXfrm>
    </dsp:sp>
    <dsp:sp modelId="{626E7E74-A943-41F9-92A5-6B86187D0915}">
      <dsp:nvSpPr>
        <dsp:cNvPr id="0" name=""/>
        <dsp:cNvSpPr/>
      </dsp:nvSpPr>
      <dsp:spPr>
        <a:xfrm>
          <a:off x="5408614" y="3368345"/>
          <a:ext cx="2020044" cy="1010022"/>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الاتصالات</a:t>
          </a:r>
          <a:endParaRPr lang="ar-SA" sz="2800" b="1" kern="1200" dirty="0"/>
        </a:p>
      </dsp:txBody>
      <dsp:txXfrm>
        <a:off x="5457919" y="3417650"/>
        <a:ext cx="1921434" cy="911412"/>
      </dsp:txXfrm>
    </dsp:sp>
    <dsp:sp modelId="{EF6DE290-021F-4F3C-B173-582D126FA912}">
      <dsp:nvSpPr>
        <dsp:cNvPr id="0" name=""/>
        <dsp:cNvSpPr/>
      </dsp:nvSpPr>
      <dsp:spPr>
        <a:xfrm>
          <a:off x="3918642" y="5236710"/>
          <a:ext cx="2020044" cy="1010022"/>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المقابلات </a:t>
          </a:r>
          <a:endParaRPr lang="ar-SA" sz="2800" b="1" kern="1200" dirty="0"/>
        </a:p>
      </dsp:txBody>
      <dsp:txXfrm>
        <a:off x="3967947" y="5286015"/>
        <a:ext cx="1921434" cy="911412"/>
      </dsp:txXfrm>
    </dsp:sp>
    <dsp:sp modelId="{18C3530A-74CE-43FB-BD83-8132FA5B36BB}">
      <dsp:nvSpPr>
        <dsp:cNvPr id="0" name=""/>
        <dsp:cNvSpPr/>
      </dsp:nvSpPr>
      <dsp:spPr>
        <a:xfrm>
          <a:off x="1528913" y="5236710"/>
          <a:ext cx="2020044" cy="1010022"/>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أنواع العملاء</a:t>
          </a:r>
          <a:endParaRPr lang="ar-SA" sz="2800" b="1" kern="1200" dirty="0"/>
        </a:p>
      </dsp:txBody>
      <dsp:txXfrm>
        <a:off x="1578218" y="5286015"/>
        <a:ext cx="1921434" cy="911412"/>
      </dsp:txXfrm>
    </dsp:sp>
    <dsp:sp modelId="{96FEDD57-9110-45D1-99D7-D20EFCFD28B4}">
      <dsp:nvSpPr>
        <dsp:cNvPr id="0" name=""/>
        <dsp:cNvSpPr/>
      </dsp:nvSpPr>
      <dsp:spPr>
        <a:xfrm>
          <a:off x="38941" y="3368345"/>
          <a:ext cx="2020044" cy="1010022"/>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EG" sz="2600" b="1" kern="1200" dirty="0" smtClean="0">
              <a:latin typeface="Times New Roman" pitchFamily="18" charset="0"/>
              <a:cs typeface="Arial"/>
            </a:rPr>
            <a:t>معوقات الاتصال بالعملاء</a:t>
          </a:r>
          <a:endParaRPr lang="ar-SA" sz="2600" b="1" kern="1200" dirty="0"/>
        </a:p>
      </dsp:txBody>
      <dsp:txXfrm>
        <a:off x="88246" y="3417650"/>
        <a:ext cx="1921434" cy="911412"/>
      </dsp:txXfrm>
    </dsp:sp>
    <dsp:sp modelId="{E618F29D-C5B5-41F0-8A39-D9B243716E5D}">
      <dsp:nvSpPr>
        <dsp:cNvPr id="0" name=""/>
        <dsp:cNvSpPr/>
      </dsp:nvSpPr>
      <dsp:spPr>
        <a:xfrm>
          <a:off x="570706" y="1038531"/>
          <a:ext cx="2020044" cy="1010022"/>
        </a:xfrm>
        <a:prstGeom prst="roundRect">
          <a:avLst/>
        </a:prstGeom>
        <a:blipFill rotWithShape="0">
          <a:blip xmlns:r="http://schemas.openxmlformats.org/officeDocument/2006/relationships" r:embed="rId5">
            <a:extLst/>
          </a:blip>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latin typeface="Times New Roman" pitchFamily="18" charset="0"/>
              <a:cs typeface="Arial"/>
            </a:rPr>
            <a:t>دوافع حاجات الفرد</a:t>
          </a:r>
          <a:endParaRPr lang="ar-SA" sz="2800" b="1" kern="1200" dirty="0"/>
        </a:p>
      </dsp:txBody>
      <dsp:txXfrm>
        <a:off x="620011" y="1087836"/>
        <a:ext cx="1921434" cy="9114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A1240-492C-4106-9752-E3D22534EB3C}">
      <dsp:nvSpPr>
        <dsp:cNvPr id="0" name=""/>
        <dsp:cNvSpPr/>
      </dsp:nvSpPr>
      <dsp:spPr>
        <a:xfrm>
          <a:off x="386080" y="199151"/>
          <a:ext cx="5004409" cy="2526008"/>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D3AA1DAE-9613-4C70-B65B-51F78F29B901}">
      <dsp:nvSpPr>
        <dsp:cNvPr id="0" name=""/>
        <dsp:cNvSpPr/>
      </dsp:nvSpPr>
      <dsp:spPr>
        <a:xfrm>
          <a:off x="1469711" y="2470365"/>
          <a:ext cx="4312310" cy="14119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rtl="1">
            <a:lnSpc>
              <a:spcPct val="90000"/>
            </a:lnSpc>
            <a:spcBef>
              <a:spcPct val="0"/>
            </a:spcBef>
            <a:spcAft>
              <a:spcPct val="5000"/>
            </a:spcAft>
          </a:pPr>
          <a:r>
            <a:rPr lang="ar-EG" sz="2500" b="1" kern="1200" dirty="0" smtClean="0"/>
            <a:t>ما الناس إلا كل من جزء، فالناس هم أفراد وكل منهم يكون شخصية منفصلة</a:t>
          </a:r>
          <a:endParaRPr lang="ar-EG" sz="2500" b="1" kern="1200" dirty="0"/>
        </a:p>
      </dsp:txBody>
      <dsp:txXfrm>
        <a:off x="1469711" y="2470365"/>
        <a:ext cx="4312310" cy="14119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A1240-492C-4106-9752-E3D22534EB3C}">
      <dsp:nvSpPr>
        <dsp:cNvPr id="0" name=""/>
        <dsp:cNvSpPr/>
      </dsp:nvSpPr>
      <dsp:spPr>
        <a:xfrm>
          <a:off x="388679" y="200941"/>
          <a:ext cx="4999522" cy="2523542"/>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D3AA1DAE-9613-4C70-B65B-51F78F29B901}">
      <dsp:nvSpPr>
        <dsp:cNvPr id="0" name=""/>
        <dsp:cNvSpPr/>
      </dsp:nvSpPr>
      <dsp:spPr>
        <a:xfrm>
          <a:off x="1471252" y="2469937"/>
          <a:ext cx="4308099" cy="14105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rtl="1">
            <a:lnSpc>
              <a:spcPct val="90000"/>
            </a:lnSpc>
            <a:spcBef>
              <a:spcPct val="0"/>
            </a:spcBef>
            <a:spcAft>
              <a:spcPct val="5000"/>
            </a:spcAft>
          </a:pPr>
          <a:r>
            <a:rPr lang="ar-EG" sz="2500" b="1" kern="1200" dirty="0" smtClean="0"/>
            <a:t>إن معرفة الشخصيات الإنسانية وحدها لا تؤهلنا للتعامل مع الآخرين، فيحتاج الأمر إلى معرفة كيف نتصل بهذه الشخصيات </a:t>
          </a:r>
          <a:endParaRPr lang="ar-EG" sz="2500" b="1" kern="1200" dirty="0"/>
        </a:p>
      </dsp:txBody>
      <dsp:txXfrm>
        <a:off x="1471252" y="2469937"/>
        <a:ext cx="4308099" cy="14105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A1240-492C-4106-9752-E3D22534EB3C}">
      <dsp:nvSpPr>
        <dsp:cNvPr id="0" name=""/>
        <dsp:cNvSpPr/>
      </dsp:nvSpPr>
      <dsp:spPr>
        <a:xfrm>
          <a:off x="388679" y="200941"/>
          <a:ext cx="4999522" cy="2523542"/>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D3AA1DAE-9613-4C70-B65B-51F78F29B901}">
      <dsp:nvSpPr>
        <dsp:cNvPr id="0" name=""/>
        <dsp:cNvSpPr/>
      </dsp:nvSpPr>
      <dsp:spPr>
        <a:xfrm>
          <a:off x="1471252" y="2469937"/>
          <a:ext cx="4308099" cy="14105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rtl="1">
            <a:lnSpc>
              <a:spcPct val="90000"/>
            </a:lnSpc>
            <a:spcBef>
              <a:spcPct val="0"/>
            </a:spcBef>
            <a:spcAft>
              <a:spcPct val="5000"/>
            </a:spcAft>
          </a:pPr>
          <a:r>
            <a:rPr lang="ar-EG" sz="2500" b="1" kern="1200" dirty="0" smtClean="0"/>
            <a:t>إن التعامل مع الناس والاتصال بهم       لا يمكن أن يتم إلا عن طريق ممارسة السلوك بشكل إيجابي</a:t>
          </a:r>
          <a:endParaRPr lang="ar-EG" sz="2500" b="1" kern="1200" dirty="0"/>
        </a:p>
      </dsp:txBody>
      <dsp:txXfrm>
        <a:off x="1471252" y="2469937"/>
        <a:ext cx="4308099" cy="14105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71012-B60F-458D-9FD4-2100333618CE}">
      <dsp:nvSpPr>
        <dsp:cNvPr id="0" name=""/>
        <dsp:cNvSpPr/>
      </dsp:nvSpPr>
      <dsp:spPr>
        <a:xfrm>
          <a:off x="120848" y="1097374"/>
          <a:ext cx="2828925" cy="8840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8789" tIns="99060" rIns="99060" bIns="99060" numCol="1" spcCol="1270" anchor="ctr" anchorCtr="0">
          <a:noAutofit/>
        </a:bodyPr>
        <a:lstStyle/>
        <a:p>
          <a:pPr lvl="0" algn="ctr" defTabSz="1155700" rtl="1">
            <a:lnSpc>
              <a:spcPct val="90000"/>
            </a:lnSpc>
            <a:spcBef>
              <a:spcPct val="0"/>
            </a:spcBef>
            <a:spcAft>
              <a:spcPct val="35000"/>
            </a:spcAft>
          </a:pPr>
          <a:r>
            <a:rPr lang="ar-SA" sz="2600" b="1" kern="1200" dirty="0" smtClean="0"/>
            <a:t>له سبب </a:t>
          </a:r>
          <a:endParaRPr lang="ar-EG" sz="2600" kern="1200" dirty="0"/>
        </a:p>
      </dsp:txBody>
      <dsp:txXfrm>
        <a:off x="120848" y="1097374"/>
        <a:ext cx="2828925" cy="884039"/>
      </dsp:txXfrm>
    </dsp:sp>
    <dsp:sp modelId="{BAE92789-1E68-441B-AEEE-901B5B7D6357}">
      <dsp:nvSpPr>
        <dsp:cNvPr id="0" name=""/>
        <dsp:cNvSpPr/>
      </dsp:nvSpPr>
      <dsp:spPr>
        <a:xfrm>
          <a:off x="2976" y="969679"/>
          <a:ext cx="618827" cy="92824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FDC8B-837D-43A4-8719-3C1F868437BC}">
      <dsp:nvSpPr>
        <dsp:cNvPr id="0" name=""/>
        <dsp:cNvSpPr/>
      </dsp:nvSpPr>
      <dsp:spPr>
        <a:xfrm>
          <a:off x="3264098" y="1097374"/>
          <a:ext cx="2828925" cy="8840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8789" tIns="99060" rIns="99060" bIns="99060" numCol="1" spcCol="1270" anchor="ctr" anchorCtr="0">
          <a:noAutofit/>
        </a:bodyPr>
        <a:lstStyle/>
        <a:p>
          <a:pPr lvl="0" algn="ctr" defTabSz="1155700" rtl="1">
            <a:lnSpc>
              <a:spcPct val="90000"/>
            </a:lnSpc>
            <a:spcBef>
              <a:spcPct val="0"/>
            </a:spcBef>
            <a:spcAft>
              <a:spcPct val="35000"/>
            </a:spcAft>
          </a:pPr>
          <a:r>
            <a:rPr lang="ar-SA" sz="2600" b="1" kern="1200" dirty="0" smtClean="0"/>
            <a:t>يهدف إلى شئ ما </a:t>
          </a:r>
          <a:endParaRPr lang="ar-EG" sz="2600" kern="1200" dirty="0"/>
        </a:p>
      </dsp:txBody>
      <dsp:txXfrm>
        <a:off x="3264098" y="1097374"/>
        <a:ext cx="2828925" cy="884039"/>
      </dsp:txXfrm>
    </dsp:sp>
    <dsp:sp modelId="{42B57244-8147-4BB5-9BC5-4F16883E6D1B}">
      <dsp:nvSpPr>
        <dsp:cNvPr id="0" name=""/>
        <dsp:cNvSpPr/>
      </dsp:nvSpPr>
      <dsp:spPr>
        <a:xfrm>
          <a:off x="3146226" y="969679"/>
          <a:ext cx="618827" cy="92824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713A9C-84B0-4F16-98DD-4558F266A86E}">
      <dsp:nvSpPr>
        <dsp:cNvPr id="0" name=""/>
        <dsp:cNvSpPr/>
      </dsp:nvSpPr>
      <dsp:spPr>
        <a:xfrm>
          <a:off x="120848" y="2210281"/>
          <a:ext cx="2828925" cy="8840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8789" tIns="99060" rIns="99060" bIns="99060" numCol="1" spcCol="1270" anchor="ctr" anchorCtr="0">
          <a:noAutofit/>
        </a:bodyPr>
        <a:lstStyle/>
        <a:p>
          <a:pPr lvl="0" algn="ctr" defTabSz="1155700" rtl="1">
            <a:lnSpc>
              <a:spcPct val="90000"/>
            </a:lnSpc>
            <a:spcBef>
              <a:spcPct val="0"/>
            </a:spcBef>
            <a:spcAft>
              <a:spcPct val="35000"/>
            </a:spcAft>
          </a:pPr>
          <a:r>
            <a:rPr lang="ar-SA" sz="2600" b="1" kern="1200" dirty="0" smtClean="0"/>
            <a:t>يتنوع حسب الحاجة </a:t>
          </a:r>
          <a:endParaRPr lang="ar-EG" sz="2600" kern="1200" dirty="0"/>
        </a:p>
      </dsp:txBody>
      <dsp:txXfrm>
        <a:off x="120848" y="2210281"/>
        <a:ext cx="2828925" cy="884039"/>
      </dsp:txXfrm>
    </dsp:sp>
    <dsp:sp modelId="{81444447-29C3-4938-AA8A-C5E7E3EB343D}">
      <dsp:nvSpPr>
        <dsp:cNvPr id="0" name=""/>
        <dsp:cNvSpPr/>
      </dsp:nvSpPr>
      <dsp:spPr>
        <a:xfrm>
          <a:off x="2976" y="2082586"/>
          <a:ext cx="618827" cy="92824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D7547-171D-46DD-B407-D435459B4CD9}">
      <dsp:nvSpPr>
        <dsp:cNvPr id="0" name=""/>
        <dsp:cNvSpPr/>
      </dsp:nvSpPr>
      <dsp:spPr>
        <a:xfrm>
          <a:off x="3264098" y="2210281"/>
          <a:ext cx="2828925" cy="88403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8789" tIns="99060" rIns="99060" bIns="99060" numCol="1" spcCol="1270" anchor="ctr" anchorCtr="0">
          <a:noAutofit/>
        </a:bodyPr>
        <a:lstStyle/>
        <a:p>
          <a:pPr lvl="0" algn="ctr" defTabSz="1155700" rtl="1">
            <a:lnSpc>
              <a:spcPct val="90000"/>
            </a:lnSpc>
            <a:spcBef>
              <a:spcPct val="0"/>
            </a:spcBef>
            <a:spcAft>
              <a:spcPct val="35000"/>
            </a:spcAft>
          </a:pPr>
          <a:r>
            <a:rPr lang="ar-SA" sz="2600" b="1" kern="1200" smtClean="0"/>
            <a:t>يتسم بالمرونة </a:t>
          </a:r>
          <a:endParaRPr lang="ar-EG" sz="2600" kern="1200" dirty="0"/>
        </a:p>
      </dsp:txBody>
      <dsp:txXfrm>
        <a:off x="3264098" y="2210281"/>
        <a:ext cx="2828925" cy="884039"/>
      </dsp:txXfrm>
    </dsp:sp>
    <dsp:sp modelId="{BF5688F6-73C5-478C-914B-3F9A79547C96}">
      <dsp:nvSpPr>
        <dsp:cNvPr id="0" name=""/>
        <dsp:cNvSpPr/>
      </dsp:nvSpPr>
      <dsp:spPr>
        <a:xfrm>
          <a:off x="3146226" y="2082586"/>
          <a:ext cx="618827" cy="92824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AA3CD-A521-4CC8-B33D-869BA7DBE893}">
      <dsp:nvSpPr>
        <dsp:cNvPr id="0" name=""/>
        <dsp:cNvSpPr/>
      </dsp:nvSpPr>
      <dsp:spPr>
        <a:xfrm>
          <a:off x="647030" y="2663"/>
          <a:ext cx="2134195" cy="1067097"/>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rtl="1">
            <a:lnSpc>
              <a:spcPct val="90000"/>
            </a:lnSpc>
            <a:spcBef>
              <a:spcPct val="0"/>
            </a:spcBef>
            <a:spcAft>
              <a:spcPct val="35000"/>
            </a:spcAft>
          </a:pPr>
          <a:r>
            <a:rPr lang="ar-EG" sz="3400" b="1" kern="1200" dirty="0" smtClean="0"/>
            <a:t>العوامل البيئيـة</a:t>
          </a:r>
          <a:endParaRPr lang="ar-EG" sz="3400" b="1" kern="1200" dirty="0"/>
        </a:p>
      </dsp:txBody>
      <dsp:txXfrm>
        <a:off x="678284" y="33917"/>
        <a:ext cx="2071687" cy="1004589"/>
      </dsp:txXfrm>
    </dsp:sp>
    <dsp:sp modelId="{5A28E450-92A4-41B1-B53F-BF9B6CAE5B44}">
      <dsp:nvSpPr>
        <dsp:cNvPr id="0" name=""/>
        <dsp:cNvSpPr/>
      </dsp:nvSpPr>
      <dsp:spPr>
        <a:xfrm>
          <a:off x="860449" y="1069760"/>
          <a:ext cx="213419" cy="1629175"/>
        </a:xfrm>
        <a:custGeom>
          <a:avLst/>
          <a:gdLst/>
          <a:ahLst/>
          <a:cxnLst/>
          <a:rect l="0" t="0" r="0" b="0"/>
          <a:pathLst>
            <a:path>
              <a:moveTo>
                <a:pt x="0" y="0"/>
              </a:moveTo>
              <a:lnTo>
                <a:pt x="0" y="1629175"/>
              </a:lnTo>
              <a:lnTo>
                <a:pt x="213419" y="1629175"/>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4B5E0-0718-4246-AC4E-9109B075A86D}">
      <dsp:nvSpPr>
        <dsp:cNvPr id="0" name=""/>
        <dsp:cNvSpPr/>
      </dsp:nvSpPr>
      <dsp:spPr>
        <a:xfrm>
          <a:off x="1073869" y="1336535"/>
          <a:ext cx="1707356" cy="2724801"/>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Low" defTabSz="889000" rtl="1">
            <a:lnSpc>
              <a:spcPct val="90000"/>
            </a:lnSpc>
            <a:spcBef>
              <a:spcPct val="0"/>
            </a:spcBef>
            <a:spcAft>
              <a:spcPct val="35000"/>
            </a:spcAft>
          </a:pPr>
          <a:r>
            <a:rPr lang="ar-SA" sz="2000" b="1" kern="1200" dirty="0" smtClean="0"/>
            <a:t>وهي تلك المجموعة من العادات والتقاليد التي يكتسبها الإنسان من بيئته منذ بداية نشأته وتكوينه إلى مماته</a:t>
          </a:r>
          <a:endParaRPr lang="ar-EG" sz="2000" kern="1200" dirty="0"/>
        </a:p>
      </dsp:txBody>
      <dsp:txXfrm>
        <a:off x="1123876" y="1386542"/>
        <a:ext cx="1607342" cy="2624787"/>
      </dsp:txXfrm>
    </dsp:sp>
    <dsp:sp modelId="{3C218FD0-39A7-4B00-B2F9-40A00F6F4A2E}">
      <dsp:nvSpPr>
        <dsp:cNvPr id="0" name=""/>
        <dsp:cNvSpPr/>
      </dsp:nvSpPr>
      <dsp:spPr>
        <a:xfrm>
          <a:off x="3314774" y="2663"/>
          <a:ext cx="2134195" cy="1067097"/>
        </a:xfrm>
        <a:prstGeom prst="roundRect">
          <a:avLst>
            <a:gd name="adj" fmla="val 10000"/>
          </a:avLst>
        </a:prstGeom>
        <a:solidFill>
          <a:schemeClr val="accent2">
            <a:shade val="50000"/>
            <a:hueOff val="0"/>
            <a:satOff val="-52537"/>
            <a:lumOff val="549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rtl="1">
            <a:lnSpc>
              <a:spcPct val="90000"/>
            </a:lnSpc>
            <a:spcBef>
              <a:spcPct val="0"/>
            </a:spcBef>
            <a:spcAft>
              <a:spcPct val="35000"/>
            </a:spcAft>
          </a:pPr>
          <a:r>
            <a:rPr lang="ar-SA" sz="3400" b="1" u="none" kern="1200" dirty="0" smtClean="0"/>
            <a:t>العوامل الوراثيـة</a:t>
          </a:r>
          <a:endParaRPr lang="ar-EG" sz="3400" u="none" kern="1200" dirty="0"/>
        </a:p>
      </dsp:txBody>
      <dsp:txXfrm>
        <a:off x="3346028" y="33917"/>
        <a:ext cx="2071687" cy="1004589"/>
      </dsp:txXfrm>
    </dsp:sp>
    <dsp:sp modelId="{1DA0B997-DE2C-4826-A7C1-6F41B0FC27EE}">
      <dsp:nvSpPr>
        <dsp:cNvPr id="0" name=""/>
        <dsp:cNvSpPr/>
      </dsp:nvSpPr>
      <dsp:spPr>
        <a:xfrm>
          <a:off x="3528193" y="1069760"/>
          <a:ext cx="213419" cy="1605117"/>
        </a:xfrm>
        <a:custGeom>
          <a:avLst/>
          <a:gdLst/>
          <a:ahLst/>
          <a:cxnLst/>
          <a:rect l="0" t="0" r="0" b="0"/>
          <a:pathLst>
            <a:path>
              <a:moveTo>
                <a:pt x="0" y="0"/>
              </a:moveTo>
              <a:lnTo>
                <a:pt x="0" y="1605117"/>
              </a:lnTo>
              <a:lnTo>
                <a:pt x="213419" y="160511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2192FB-230F-403E-9596-429E6635ACA6}">
      <dsp:nvSpPr>
        <dsp:cNvPr id="0" name=""/>
        <dsp:cNvSpPr/>
      </dsp:nvSpPr>
      <dsp:spPr>
        <a:xfrm>
          <a:off x="3741613" y="1336535"/>
          <a:ext cx="1707356" cy="2676686"/>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50000"/>
              <a:hueOff val="0"/>
              <a:satOff val="-51179"/>
              <a:lumOff val="506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justLow" defTabSz="889000" rtl="1">
            <a:lnSpc>
              <a:spcPct val="90000"/>
            </a:lnSpc>
            <a:spcBef>
              <a:spcPct val="0"/>
            </a:spcBef>
            <a:spcAft>
              <a:spcPct val="35000"/>
            </a:spcAft>
          </a:pPr>
          <a:r>
            <a:rPr lang="ar-SA" sz="2000" b="1" kern="1200" dirty="0" smtClean="0"/>
            <a:t>هي تلك العادات والتقاليد والأعراف والأدبيات وطرق التعامل والحركات </a:t>
          </a:r>
          <a:br>
            <a:rPr lang="ar-SA" sz="2000" b="1" kern="1200" dirty="0" smtClean="0"/>
          </a:br>
          <a:r>
            <a:rPr lang="ar-SA" sz="2000" b="1" kern="1200" dirty="0" smtClean="0"/>
            <a:t>والأصوات </a:t>
          </a:r>
          <a:r>
            <a:rPr lang="ar-EG" sz="2000" b="1" kern="1200" dirty="0" smtClean="0"/>
            <a:t/>
          </a:r>
          <a:br>
            <a:rPr lang="ar-EG" sz="2000" b="1" kern="1200" dirty="0" smtClean="0"/>
          </a:br>
          <a:r>
            <a:rPr lang="ar-SA" sz="2000" b="1" kern="1200" dirty="0" smtClean="0"/>
            <a:t>ومقدار الذكاء وطريقة الحديث التي يرثها الفرد من أمه وأبيه</a:t>
          </a:r>
          <a:endParaRPr lang="ar-EG" sz="2000" kern="1200" dirty="0"/>
        </a:p>
      </dsp:txBody>
      <dsp:txXfrm>
        <a:off x="3791620" y="1386542"/>
        <a:ext cx="1607342" cy="25766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A114F-80F9-40F1-8763-3CB7D4DC938D}">
      <dsp:nvSpPr>
        <dsp:cNvPr id="0" name=""/>
        <dsp:cNvSpPr/>
      </dsp:nvSpPr>
      <dsp:spPr>
        <a:xfrm>
          <a:off x="1650126" y="-24594"/>
          <a:ext cx="4044562" cy="4044562"/>
        </a:xfrm>
        <a:prstGeom prst="circularArrow">
          <a:avLst>
            <a:gd name="adj1" fmla="val 5544"/>
            <a:gd name="adj2" fmla="val 330680"/>
            <a:gd name="adj3" fmla="val 13785108"/>
            <a:gd name="adj4" fmla="val 1738037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C79686-12FB-4BD2-B2ED-F693527FE2EE}">
      <dsp:nvSpPr>
        <dsp:cNvPr id="0" name=""/>
        <dsp:cNvSpPr/>
      </dsp:nvSpPr>
      <dsp:spPr>
        <a:xfrm>
          <a:off x="2729201" y="336"/>
          <a:ext cx="1886412" cy="943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المرسل</a:t>
          </a:r>
          <a:endParaRPr lang="ar-EG" sz="3200" b="1" kern="1200" dirty="0"/>
        </a:p>
      </dsp:txBody>
      <dsp:txXfrm>
        <a:off x="2775245" y="46380"/>
        <a:ext cx="1794324" cy="851118"/>
      </dsp:txXfrm>
    </dsp:sp>
    <dsp:sp modelId="{28C5CF71-0C8B-462C-8250-359D70CEAA78}">
      <dsp:nvSpPr>
        <dsp:cNvPr id="0" name=""/>
        <dsp:cNvSpPr/>
      </dsp:nvSpPr>
      <dsp:spPr>
        <a:xfrm>
          <a:off x="4369545" y="1192116"/>
          <a:ext cx="1886412" cy="943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EG" sz="3200" b="1" kern="1200" dirty="0" smtClean="0"/>
            <a:t>المرسل إليه</a:t>
          </a:r>
          <a:endParaRPr lang="ar-EG" sz="3200" b="1" kern="1200" dirty="0"/>
        </a:p>
      </dsp:txBody>
      <dsp:txXfrm>
        <a:off x="4415589" y="1238160"/>
        <a:ext cx="1794324" cy="851118"/>
      </dsp:txXfrm>
    </dsp:sp>
    <dsp:sp modelId="{23310BE1-C122-45A6-A1F0-43927CE30777}">
      <dsp:nvSpPr>
        <dsp:cNvPr id="0" name=""/>
        <dsp:cNvSpPr/>
      </dsp:nvSpPr>
      <dsp:spPr>
        <a:xfrm>
          <a:off x="3742990" y="3120456"/>
          <a:ext cx="1886412" cy="943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EG" sz="3200" b="1" kern="1200" dirty="0" smtClean="0"/>
            <a:t>الرسالة</a:t>
          </a:r>
          <a:endParaRPr lang="ar-EG" sz="3200" b="1" kern="1200" dirty="0"/>
        </a:p>
      </dsp:txBody>
      <dsp:txXfrm>
        <a:off x="3789034" y="3166500"/>
        <a:ext cx="1794324" cy="851118"/>
      </dsp:txXfrm>
    </dsp:sp>
    <dsp:sp modelId="{F6CC23C4-00F7-4E57-B499-A8BA03F49887}">
      <dsp:nvSpPr>
        <dsp:cNvPr id="0" name=""/>
        <dsp:cNvSpPr/>
      </dsp:nvSpPr>
      <dsp:spPr>
        <a:xfrm>
          <a:off x="1715413" y="3120456"/>
          <a:ext cx="1886412" cy="943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EG" sz="3200" b="1" kern="1200" dirty="0" smtClean="0"/>
            <a:t>الوسيلة</a:t>
          </a:r>
          <a:endParaRPr lang="ar-EG" sz="3200" b="1" kern="1200" dirty="0"/>
        </a:p>
      </dsp:txBody>
      <dsp:txXfrm>
        <a:off x="1761457" y="3166500"/>
        <a:ext cx="1794324" cy="851118"/>
      </dsp:txXfrm>
    </dsp:sp>
    <dsp:sp modelId="{ACA12085-CAD2-4D2E-BA57-2D40E3A55907}">
      <dsp:nvSpPr>
        <dsp:cNvPr id="0" name=""/>
        <dsp:cNvSpPr/>
      </dsp:nvSpPr>
      <dsp:spPr>
        <a:xfrm>
          <a:off x="1088857" y="1192116"/>
          <a:ext cx="1886412" cy="943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EG" sz="3200" b="1" kern="1200" dirty="0" smtClean="0"/>
            <a:t>الفعل</a:t>
          </a:r>
          <a:endParaRPr lang="ar-EG" sz="3200" b="1" kern="1200" dirty="0"/>
        </a:p>
      </dsp:txBody>
      <dsp:txXfrm>
        <a:off x="1134901" y="1238160"/>
        <a:ext cx="1794324" cy="851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64D0C-3BAF-47FB-8E9E-61010D0175E3}">
      <dsp:nvSpPr>
        <dsp:cNvPr id="0" name=""/>
        <dsp:cNvSpPr/>
      </dsp:nvSpPr>
      <dsp:spPr>
        <a:xfrm>
          <a:off x="-5390664" y="-825548"/>
          <a:ext cx="6419400" cy="6419400"/>
        </a:xfrm>
        <a:prstGeom prst="blockArc">
          <a:avLst>
            <a:gd name="adj1" fmla="val 18900000"/>
            <a:gd name="adj2" fmla="val 2700000"/>
            <a:gd name="adj3" fmla="val 33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47E8E-9AD6-4AD2-B7F3-6FDCA8004D12}">
      <dsp:nvSpPr>
        <dsp:cNvPr id="0" name=""/>
        <dsp:cNvSpPr/>
      </dsp:nvSpPr>
      <dsp:spPr>
        <a:xfrm>
          <a:off x="661840" y="476830"/>
          <a:ext cx="6329140" cy="9536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6968" tIns="71120" rIns="71120" bIns="71120" numCol="1" spcCol="1270" anchor="ctr" anchorCtr="0">
          <a:noAutofit/>
        </a:bodyPr>
        <a:lstStyle/>
        <a:p>
          <a:pPr lvl="0" algn="ctr" defTabSz="1244600" rtl="1">
            <a:lnSpc>
              <a:spcPct val="90000"/>
            </a:lnSpc>
            <a:spcBef>
              <a:spcPct val="0"/>
            </a:spcBef>
            <a:spcAft>
              <a:spcPct val="35000"/>
            </a:spcAft>
          </a:pPr>
          <a:r>
            <a:rPr lang="ar-SA" sz="2800" b="1" kern="1200" dirty="0" smtClean="0"/>
            <a:t>أولئك الذين لهم موقف إيجابي ومظهر بهيج</a:t>
          </a:r>
          <a:endParaRPr lang="ar-EG" sz="2800" b="1" kern="1200" dirty="0"/>
        </a:p>
      </dsp:txBody>
      <dsp:txXfrm>
        <a:off x="661840" y="476830"/>
        <a:ext cx="6329140" cy="953660"/>
      </dsp:txXfrm>
    </dsp:sp>
    <dsp:sp modelId="{8E635110-B6E5-4909-8DFC-2580126266CE}">
      <dsp:nvSpPr>
        <dsp:cNvPr id="0" name=""/>
        <dsp:cNvSpPr/>
      </dsp:nvSpPr>
      <dsp:spPr>
        <a:xfrm>
          <a:off x="65802" y="357622"/>
          <a:ext cx="1192076" cy="119207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F9E6BE-B6E9-43F1-A4F0-D714900C0152}">
      <dsp:nvSpPr>
        <dsp:cNvPr id="0" name=""/>
        <dsp:cNvSpPr/>
      </dsp:nvSpPr>
      <dsp:spPr>
        <a:xfrm>
          <a:off x="1008496" y="1907321"/>
          <a:ext cx="5982485" cy="9536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6968"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t>أولئك الذين يستمتعون في العمل مع ومن أجل الآخرين</a:t>
          </a:r>
          <a:endParaRPr lang="ar-EG" sz="2800" b="1" kern="1200" dirty="0"/>
        </a:p>
      </dsp:txBody>
      <dsp:txXfrm>
        <a:off x="1008496" y="1907321"/>
        <a:ext cx="5982485" cy="953660"/>
      </dsp:txXfrm>
    </dsp:sp>
    <dsp:sp modelId="{939EE6AF-559A-47BF-9FDE-6C060D25302D}">
      <dsp:nvSpPr>
        <dsp:cNvPr id="0" name=""/>
        <dsp:cNvSpPr/>
      </dsp:nvSpPr>
      <dsp:spPr>
        <a:xfrm>
          <a:off x="412458" y="1788114"/>
          <a:ext cx="1192076" cy="119207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B816E0E-F664-4996-848C-71A923E08A30}">
      <dsp:nvSpPr>
        <dsp:cNvPr id="0" name=""/>
        <dsp:cNvSpPr/>
      </dsp:nvSpPr>
      <dsp:spPr>
        <a:xfrm>
          <a:off x="661840" y="3337812"/>
          <a:ext cx="6329140" cy="9536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6968"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t>أولئك الذين لديهم المقدرة على وضع العميلة في"مركز الاهتمام" بدلا عن أنفسهم</a:t>
          </a:r>
          <a:endParaRPr lang="ar-EG" sz="2800" b="1" kern="1200" dirty="0"/>
        </a:p>
      </dsp:txBody>
      <dsp:txXfrm>
        <a:off x="661840" y="3337812"/>
        <a:ext cx="6329140" cy="953660"/>
      </dsp:txXfrm>
    </dsp:sp>
    <dsp:sp modelId="{448DDD49-9CF5-4E4E-A3B8-4DBABD25F31D}">
      <dsp:nvSpPr>
        <dsp:cNvPr id="0" name=""/>
        <dsp:cNvSpPr/>
      </dsp:nvSpPr>
      <dsp:spPr>
        <a:xfrm>
          <a:off x="65802" y="3218605"/>
          <a:ext cx="1192076" cy="119207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64D0C-3BAF-47FB-8E9E-61010D0175E3}">
      <dsp:nvSpPr>
        <dsp:cNvPr id="0" name=""/>
        <dsp:cNvSpPr/>
      </dsp:nvSpPr>
      <dsp:spPr>
        <a:xfrm>
          <a:off x="-5390664" y="-825548"/>
          <a:ext cx="6419400" cy="6419400"/>
        </a:xfrm>
        <a:prstGeom prst="blockArc">
          <a:avLst>
            <a:gd name="adj1" fmla="val 18900000"/>
            <a:gd name="adj2" fmla="val 2700000"/>
            <a:gd name="adj3" fmla="val 33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47E8E-9AD6-4AD2-B7F3-6FDCA8004D12}">
      <dsp:nvSpPr>
        <dsp:cNvPr id="0" name=""/>
        <dsp:cNvSpPr/>
      </dsp:nvSpPr>
      <dsp:spPr>
        <a:xfrm>
          <a:off x="661840" y="476830"/>
          <a:ext cx="6329140" cy="9536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6968"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t>الذين ينظرون إلى وظيفتهم باعتبارها أساسا لبناء علاقات إنسانية</a:t>
          </a:r>
          <a:endParaRPr lang="ar-EG" sz="2800" b="1" kern="1200" dirty="0"/>
        </a:p>
      </dsp:txBody>
      <dsp:txXfrm>
        <a:off x="661840" y="476830"/>
        <a:ext cx="6329140" cy="953660"/>
      </dsp:txXfrm>
    </dsp:sp>
    <dsp:sp modelId="{8E635110-B6E5-4909-8DFC-2580126266CE}">
      <dsp:nvSpPr>
        <dsp:cNvPr id="0" name=""/>
        <dsp:cNvSpPr/>
      </dsp:nvSpPr>
      <dsp:spPr>
        <a:xfrm>
          <a:off x="65802" y="357622"/>
          <a:ext cx="1192076" cy="119207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F9E6BE-B6E9-43F1-A4F0-D714900C0152}">
      <dsp:nvSpPr>
        <dsp:cNvPr id="0" name=""/>
        <dsp:cNvSpPr/>
      </dsp:nvSpPr>
      <dsp:spPr>
        <a:xfrm>
          <a:off x="1008496" y="1907321"/>
          <a:ext cx="5982485" cy="9536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6968"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t>الذين يتصفون بالمرونة ويستمتعون بالمطالب الجديدة والتجارب</a:t>
          </a:r>
          <a:endParaRPr lang="ar-EG" sz="2800" b="1" kern="1200" dirty="0"/>
        </a:p>
      </dsp:txBody>
      <dsp:txXfrm>
        <a:off x="1008496" y="1907321"/>
        <a:ext cx="5982485" cy="953660"/>
      </dsp:txXfrm>
    </dsp:sp>
    <dsp:sp modelId="{939EE6AF-559A-47BF-9FDE-6C060D25302D}">
      <dsp:nvSpPr>
        <dsp:cNvPr id="0" name=""/>
        <dsp:cNvSpPr/>
      </dsp:nvSpPr>
      <dsp:spPr>
        <a:xfrm>
          <a:off x="412458" y="1788114"/>
          <a:ext cx="1192076" cy="119207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B816E0E-F664-4996-848C-71A923E08A30}">
      <dsp:nvSpPr>
        <dsp:cNvPr id="0" name=""/>
        <dsp:cNvSpPr/>
      </dsp:nvSpPr>
      <dsp:spPr>
        <a:xfrm>
          <a:off x="661840" y="3337812"/>
          <a:ext cx="6329140" cy="9536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6968" tIns="71120" rIns="71120" bIns="71120" numCol="1" spcCol="1270" anchor="ctr" anchorCtr="0">
          <a:noAutofit/>
        </a:bodyPr>
        <a:lstStyle/>
        <a:p>
          <a:pPr lvl="0" algn="l" defTabSz="1244600" rtl="1">
            <a:lnSpc>
              <a:spcPct val="90000"/>
            </a:lnSpc>
            <a:spcBef>
              <a:spcPct val="0"/>
            </a:spcBef>
            <a:spcAft>
              <a:spcPct val="35000"/>
            </a:spcAft>
          </a:pPr>
          <a:r>
            <a:rPr lang="ar-EG" sz="2800" b="1" kern="1200" dirty="0" smtClean="0"/>
            <a:t>الذين يسمحون للعملاء أن يكونوا محقون حتى في تلك المناسبات التي لم يكونوا فيها كذلك</a:t>
          </a:r>
        </a:p>
      </dsp:txBody>
      <dsp:txXfrm>
        <a:off x="661840" y="3337812"/>
        <a:ext cx="6329140" cy="953660"/>
      </dsp:txXfrm>
    </dsp:sp>
    <dsp:sp modelId="{448DDD49-9CF5-4E4E-A3B8-4DBABD25F31D}">
      <dsp:nvSpPr>
        <dsp:cNvPr id="0" name=""/>
        <dsp:cNvSpPr/>
      </dsp:nvSpPr>
      <dsp:spPr>
        <a:xfrm>
          <a:off x="65802" y="3218605"/>
          <a:ext cx="1192076" cy="119207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64D0C-3BAF-47FB-8E9E-61010D0175E3}">
      <dsp:nvSpPr>
        <dsp:cNvPr id="0" name=""/>
        <dsp:cNvSpPr/>
      </dsp:nvSpPr>
      <dsp:spPr>
        <a:xfrm>
          <a:off x="-5844286" y="-894433"/>
          <a:ext cx="6957667" cy="6957667"/>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47E8E-9AD6-4AD2-B7F3-6FDCA8004D12}">
      <dsp:nvSpPr>
        <dsp:cNvPr id="0" name=""/>
        <dsp:cNvSpPr/>
      </dsp:nvSpPr>
      <dsp:spPr>
        <a:xfrm>
          <a:off x="582768" y="397377"/>
          <a:ext cx="6977444" cy="79516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1165"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t>أولئك الذين يفضلون العمل لوحدهم أو مع الآلات</a:t>
          </a:r>
          <a:endParaRPr lang="ar-EG" sz="2800" b="1" kern="1200" dirty="0"/>
        </a:p>
      </dsp:txBody>
      <dsp:txXfrm>
        <a:off x="582768" y="397377"/>
        <a:ext cx="6977444" cy="795168"/>
      </dsp:txXfrm>
    </dsp:sp>
    <dsp:sp modelId="{8E635110-B6E5-4909-8DFC-2580126266CE}">
      <dsp:nvSpPr>
        <dsp:cNvPr id="0" name=""/>
        <dsp:cNvSpPr/>
      </dsp:nvSpPr>
      <dsp:spPr>
        <a:xfrm>
          <a:off x="85788" y="297981"/>
          <a:ext cx="993960" cy="993960"/>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F9E6BE-B6E9-43F1-A4F0-D714900C0152}">
      <dsp:nvSpPr>
        <dsp:cNvPr id="0" name=""/>
        <dsp:cNvSpPr/>
      </dsp:nvSpPr>
      <dsp:spPr>
        <a:xfrm>
          <a:off x="1038656" y="1590336"/>
          <a:ext cx="6521556" cy="79516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1165"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t>الذين يعتبرون أن الجوانب الفنية للوظيفة هي أكثر أهمية من إرضاء العميل</a:t>
          </a:r>
          <a:endParaRPr lang="ar-EG" sz="2800" b="1" kern="1200" dirty="0"/>
        </a:p>
      </dsp:txBody>
      <dsp:txXfrm>
        <a:off x="1038656" y="1590336"/>
        <a:ext cx="6521556" cy="795168"/>
      </dsp:txXfrm>
    </dsp:sp>
    <dsp:sp modelId="{939EE6AF-559A-47BF-9FDE-6C060D25302D}">
      <dsp:nvSpPr>
        <dsp:cNvPr id="0" name=""/>
        <dsp:cNvSpPr/>
      </dsp:nvSpPr>
      <dsp:spPr>
        <a:xfrm>
          <a:off x="541676" y="1490940"/>
          <a:ext cx="993960" cy="993960"/>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B816E0E-F664-4996-848C-71A923E08A30}">
      <dsp:nvSpPr>
        <dsp:cNvPr id="0" name=""/>
        <dsp:cNvSpPr/>
      </dsp:nvSpPr>
      <dsp:spPr>
        <a:xfrm>
          <a:off x="1038656" y="2783295"/>
          <a:ext cx="6521556" cy="79516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1165"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t>الذين يجعلون الأشياء تحدث بطريقة منظمة          ويمكن التنبؤ بها</a:t>
          </a:r>
        </a:p>
      </dsp:txBody>
      <dsp:txXfrm>
        <a:off x="1038656" y="2783295"/>
        <a:ext cx="6521556" cy="795168"/>
      </dsp:txXfrm>
    </dsp:sp>
    <dsp:sp modelId="{448DDD49-9CF5-4E4E-A3B8-4DBABD25F31D}">
      <dsp:nvSpPr>
        <dsp:cNvPr id="0" name=""/>
        <dsp:cNvSpPr/>
      </dsp:nvSpPr>
      <dsp:spPr>
        <a:xfrm>
          <a:off x="541676" y="2683899"/>
          <a:ext cx="993960" cy="993960"/>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F0F7624-9B32-47BC-AAAD-4569BB04E796}">
      <dsp:nvSpPr>
        <dsp:cNvPr id="0" name=""/>
        <dsp:cNvSpPr/>
      </dsp:nvSpPr>
      <dsp:spPr>
        <a:xfrm>
          <a:off x="582768" y="3976254"/>
          <a:ext cx="6977444" cy="79516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1165" tIns="71120" rIns="71120" bIns="71120" numCol="1" spcCol="1270" anchor="ctr" anchorCtr="0">
          <a:noAutofit/>
        </a:bodyPr>
        <a:lstStyle/>
        <a:p>
          <a:pPr lvl="0" algn="ctr" defTabSz="1244600" rtl="1">
            <a:lnSpc>
              <a:spcPct val="90000"/>
            </a:lnSpc>
            <a:spcBef>
              <a:spcPct val="0"/>
            </a:spcBef>
            <a:spcAft>
              <a:spcPct val="35000"/>
            </a:spcAft>
          </a:pPr>
          <a:r>
            <a:rPr lang="ar-SA" sz="2800" b="1" kern="1200" smtClean="0"/>
            <a:t>الذين يحتاجون أن يعلم الآخرون بأنهم على حق</a:t>
          </a:r>
          <a:endParaRPr lang="ar-EG" sz="2800" b="1" kern="1200" dirty="0" smtClean="0"/>
        </a:p>
      </dsp:txBody>
      <dsp:txXfrm>
        <a:off x="582768" y="3976254"/>
        <a:ext cx="6977444" cy="795168"/>
      </dsp:txXfrm>
    </dsp:sp>
    <dsp:sp modelId="{C89E0727-2380-4273-9D19-717365B54F2B}">
      <dsp:nvSpPr>
        <dsp:cNvPr id="0" name=""/>
        <dsp:cNvSpPr/>
      </dsp:nvSpPr>
      <dsp:spPr>
        <a:xfrm>
          <a:off x="85788" y="3876858"/>
          <a:ext cx="993960" cy="993960"/>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64D0C-3BAF-47FB-8E9E-61010D0175E3}">
      <dsp:nvSpPr>
        <dsp:cNvPr id="0" name=""/>
        <dsp:cNvSpPr/>
      </dsp:nvSpPr>
      <dsp:spPr>
        <a:xfrm>
          <a:off x="-5390664" y="-825548"/>
          <a:ext cx="6419400" cy="6419400"/>
        </a:xfrm>
        <a:prstGeom prst="blockArc">
          <a:avLst>
            <a:gd name="adj1" fmla="val 18900000"/>
            <a:gd name="adj2" fmla="val 2700000"/>
            <a:gd name="adj3" fmla="val 33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47E8E-9AD6-4AD2-B7F3-6FDCA8004D12}">
      <dsp:nvSpPr>
        <dsp:cNvPr id="0" name=""/>
        <dsp:cNvSpPr/>
      </dsp:nvSpPr>
      <dsp:spPr>
        <a:xfrm>
          <a:off x="661840" y="476830"/>
          <a:ext cx="6329140" cy="9536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6968"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t>هي حسن استقبال العميل</a:t>
          </a:r>
          <a:endParaRPr lang="ar-EG" sz="2800" b="1" kern="1200" dirty="0"/>
        </a:p>
      </dsp:txBody>
      <dsp:txXfrm>
        <a:off x="661840" y="476830"/>
        <a:ext cx="6329140" cy="953660"/>
      </dsp:txXfrm>
    </dsp:sp>
    <dsp:sp modelId="{8E635110-B6E5-4909-8DFC-2580126266CE}">
      <dsp:nvSpPr>
        <dsp:cNvPr id="0" name=""/>
        <dsp:cNvSpPr/>
      </dsp:nvSpPr>
      <dsp:spPr>
        <a:xfrm>
          <a:off x="65802" y="357622"/>
          <a:ext cx="1192076" cy="119207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F9E6BE-B6E9-43F1-A4F0-D714900C0152}">
      <dsp:nvSpPr>
        <dsp:cNvPr id="0" name=""/>
        <dsp:cNvSpPr/>
      </dsp:nvSpPr>
      <dsp:spPr>
        <a:xfrm>
          <a:off x="1008496" y="1907321"/>
          <a:ext cx="5982485" cy="9536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6968" tIns="63500" rIns="63500" bIns="63500" numCol="1" spcCol="1270" anchor="ctr" anchorCtr="0">
          <a:noAutofit/>
        </a:bodyPr>
        <a:lstStyle/>
        <a:p>
          <a:pPr lvl="0" algn="ctr" defTabSz="1111250" rtl="1">
            <a:lnSpc>
              <a:spcPct val="90000"/>
            </a:lnSpc>
            <a:spcBef>
              <a:spcPct val="0"/>
            </a:spcBef>
            <a:spcAft>
              <a:spcPct val="35000"/>
            </a:spcAft>
          </a:pPr>
          <a:r>
            <a:rPr lang="ar-EG" sz="2500" b="1" kern="1200" dirty="0" smtClean="0"/>
            <a:t>هي التصرف بابتسام واهتمام تجاه العميل والوقوف احتراما له وإشعاره بأهميته واعتباره شخص مميز</a:t>
          </a:r>
          <a:endParaRPr lang="ar-EG" sz="2500" b="1" kern="1200" dirty="0"/>
        </a:p>
      </dsp:txBody>
      <dsp:txXfrm>
        <a:off x="1008496" y="1907321"/>
        <a:ext cx="5982485" cy="953660"/>
      </dsp:txXfrm>
    </dsp:sp>
    <dsp:sp modelId="{939EE6AF-559A-47BF-9FDE-6C060D25302D}">
      <dsp:nvSpPr>
        <dsp:cNvPr id="0" name=""/>
        <dsp:cNvSpPr/>
      </dsp:nvSpPr>
      <dsp:spPr>
        <a:xfrm>
          <a:off x="412458" y="1788114"/>
          <a:ext cx="1192076" cy="119207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B816E0E-F664-4996-848C-71A923E08A30}">
      <dsp:nvSpPr>
        <dsp:cNvPr id="0" name=""/>
        <dsp:cNvSpPr/>
      </dsp:nvSpPr>
      <dsp:spPr>
        <a:xfrm>
          <a:off x="661840" y="3337812"/>
          <a:ext cx="6329140" cy="9536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6968" tIns="58420" rIns="58420" bIns="58420" numCol="1" spcCol="1270" anchor="ctr" anchorCtr="0">
          <a:noAutofit/>
        </a:bodyPr>
        <a:lstStyle/>
        <a:p>
          <a:pPr lvl="0" algn="ctr" defTabSz="1022350" rtl="1">
            <a:lnSpc>
              <a:spcPct val="90000"/>
            </a:lnSpc>
            <a:spcBef>
              <a:spcPct val="0"/>
            </a:spcBef>
            <a:spcAft>
              <a:spcPct val="35000"/>
            </a:spcAft>
          </a:pPr>
          <a:r>
            <a:rPr lang="ar-EG" sz="2300" b="1" kern="1200" dirty="0" smtClean="0"/>
            <a:t>هي إطلاق جمل ترسخ في ذهن العميل تجعله يتقبل المنشأة العميل أولا، العميل على حق، يهمنا رأيك أيها العميل</a:t>
          </a:r>
        </a:p>
      </dsp:txBody>
      <dsp:txXfrm>
        <a:off x="661840" y="3337812"/>
        <a:ext cx="6329140" cy="953660"/>
      </dsp:txXfrm>
    </dsp:sp>
    <dsp:sp modelId="{448DDD49-9CF5-4E4E-A3B8-4DBABD25F31D}">
      <dsp:nvSpPr>
        <dsp:cNvPr id="0" name=""/>
        <dsp:cNvSpPr/>
      </dsp:nvSpPr>
      <dsp:spPr>
        <a:xfrm>
          <a:off x="65802" y="3218605"/>
          <a:ext cx="1192076" cy="1192076"/>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64D0C-3BAF-47FB-8E9E-61010D0175E3}">
      <dsp:nvSpPr>
        <dsp:cNvPr id="0" name=""/>
        <dsp:cNvSpPr/>
      </dsp:nvSpPr>
      <dsp:spPr>
        <a:xfrm>
          <a:off x="-3897215" y="-602611"/>
          <a:ext cx="4677383" cy="4677383"/>
        </a:xfrm>
        <a:prstGeom prst="blockArc">
          <a:avLst>
            <a:gd name="adj1" fmla="val 18900000"/>
            <a:gd name="adj2" fmla="val 2700000"/>
            <a:gd name="adj3" fmla="val 46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47E8E-9AD6-4AD2-B7F3-6FDCA8004D12}">
      <dsp:nvSpPr>
        <dsp:cNvPr id="0" name=""/>
        <dsp:cNvSpPr/>
      </dsp:nvSpPr>
      <dsp:spPr>
        <a:xfrm>
          <a:off x="638269" y="496032"/>
          <a:ext cx="6400198" cy="991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7342"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t>أن تلبي توقعات العميل</a:t>
          </a:r>
          <a:endParaRPr lang="ar-EG" sz="2800" b="1" kern="1200" dirty="0"/>
        </a:p>
      </dsp:txBody>
      <dsp:txXfrm>
        <a:off x="638269" y="496032"/>
        <a:ext cx="6400198" cy="991926"/>
      </dsp:txXfrm>
    </dsp:sp>
    <dsp:sp modelId="{8E635110-B6E5-4909-8DFC-2580126266CE}">
      <dsp:nvSpPr>
        <dsp:cNvPr id="0" name=""/>
        <dsp:cNvSpPr/>
      </dsp:nvSpPr>
      <dsp:spPr>
        <a:xfrm>
          <a:off x="18315" y="372041"/>
          <a:ext cx="1239908" cy="1239908"/>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F9E6BE-B6E9-43F1-A4F0-D714900C0152}">
      <dsp:nvSpPr>
        <dsp:cNvPr id="0" name=""/>
        <dsp:cNvSpPr/>
      </dsp:nvSpPr>
      <dsp:spPr>
        <a:xfrm>
          <a:off x="638269" y="1984200"/>
          <a:ext cx="6400198" cy="9919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7342"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t>إشباع إيجابي لاحتياجات العملاء</a:t>
          </a:r>
          <a:endParaRPr lang="ar-EG" sz="2800" b="1" kern="1200" dirty="0"/>
        </a:p>
      </dsp:txBody>
      <dsp:txXfrm>
        <a:off x="638269" y="1984200"/>
        <a:ext cx="6400198" cy="991926"/>
      </dsp:txXfrm>
    </dsp:sp>
    <dsp:sp modelId="{939EE6AF-559A-47BF-9FDE-6C060D25302D}">
      <dsp:nvSpPr>
        <dsp:cNvPr id="0" name=""/>
        <dsp:cNvSpPr/>
      </dsp:nvSpPr>
      <dsp:spPr>
        <a:xfrm>
          <a:off x="18315" y="1860209"/>
          <a:ext cx="1239908" cy="1239908"/>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A635A-0CCF-455E-AF71-D5B2FB1161DC}">
      <dsp:nvSpPr>
        <dsp:cNvPr id="0" name=""/>
        <dsp:cNvSpPr/>
      </dsp:nvSpPr>
      <dsp:spPr>
        <a:xfrm rot="5400000">
          <a:off x="828497" y="928400"/>
          <a:ext cx="751784" cy="85587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0BDA46-9D13-4F3C-BC66-14B0EBDBCD20}">
      <dsp:nvSpPr>
        <dsp:cNvPr id="0" name=""/>
        <dsp:cNvSpPr/>
      </dsp:nvSpPr>
      <dsp:spPr>
        <a:xfrm>
          <a:off x="4563" y="95032"/>
          <a:ext cx="2515077" cy="8858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b="1" kern="1200" dirty="0" smtClean="0"/>
            <a:t>الإشراف الفعال</a:t>
          </a:r>
          <a:endParaRPr lang="ar-EG" sz="2300" kern="1200" dirty="0"/>
        </a:p>
      </dsp:txBody>
      <dsp:txXfrm>
        <a:off x="47815" y="138284"/>
        <a:ext cx="2428573" cy="799348"/>
      </dsp:txXfrm>
    </dsp:sp>
    <dsp:sp modelId="{5EE5AD8F-E1B7-4B84-8782-F32869E582C3}">
      <dsp:nvSpPr>
        <dsp:cNvPr id="0" name=""/>
        <dsp:cNvSpPr/>
      </dsp:nvSpPr>
      <dsp:spPr>
        <a:xfrm>
          <a:off x="1894882" y="179518"/>
          <a:ext cx="920449" cy="715985"/>
        </a:xfrm>
        <a:prstGeom prst="rect">
          <a:avLst/>
        </a:prstGeom>
        <a:noFill/>
        <a:ln>
          <a:noFill/>
        </a:ln>
        <a:effectLst/>
      </dsp:spPr>
      <dsp:style>
        <a:lnRef idx="0">
          <a:scrgbClr r="0" g="0" b="0"/>
        </a:lnRef>
        <a:fillRef idx="0">
          <a:scrgbClr r="0" g="0" b="0"/>
        </a:fillRef>
        <a:effectRef idx="0">
          <a:scrgbClr r="0" g="0" b="0"/>
        </a:effectRef>
        <a:fontRef idx="minor"/>
      </dsp:style>
    </dsp:sp>
    <dsp:sp modelId="{F5A16D07-7215-48A9-A4FF-D0CB8B9B8652}">
      <dsp:nvSpPr>
        <dsp:cNvPr id="0" name=""/>
        <dsp:cNvSpPr/>
      </dsp:nvSpPr>
      <dsp:spPr>
        <a:xfrm rot="5400000">
          <a:off x="2177666" y="1923505"/>
          <a:ext cx="751784" cy="85587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8B6E6F-6FEF-4717-8A5E-840F37DB5712}">
      <dsp:nvSpPr>
        <dsp:cNvPr id="0" name=""/>
        <dsp:cNvSpPr/>
      </dsp:nvSpPr>
      <dsp:spPr>
        <a:xfrm>
          <a:off x="1353732" y="1090137"/>
          <a:ext cx="2515077" cy="8858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b="1" kern="1200" dirty="0" smtClean="0"/>
            <a:t>المظهر</a:t>
          </a:r>
          <a:endParaRPr lang="ar-EG" sz="2300" kern="1200" dirty="0"/>
        </a:p>
      </dsp:txBody>
      <dsp:txXfrm>
        <a:off x="1396984" y="1133389"/>
        <a:ext cx="2428573" cy="799348"/>
      </dsp:txXfrm>
    </dsp:sp>
    <dsp:sp modelId="{A9822A66-B422-4ED2-B5A0-88F7063BBB1F}">
      <dsp:nvSpPr>
        <dsp:cNvPr id="0" name=""/>
        <dsp:cNvSpPr/>
      </dsp:nvSpPr>
      <dsp:spPr>
        <a:xfrm>
          <a:off x="3244051" y="1174623"/>
          <a:ext cx="920449" cy="715985"/>
        </a:xfrm>
        <a:prstGeom prst="rect">
          <a:avLst/>
        </a:prstGeom>
        <a:noFill/>
        <a:ln>
          <a:noFill/>
        </a:ln>
        <a:effectLst/>
      </dsp:spPr>
      <dsp:style>
        <a:lnRef idx="0">
          <a:scrgbClr r="0" g="0" b="0"/>
        </a:lnRef>
        <a:fillRef idx="0">
          <a:scrgbClr r="0" g="0" b="0"/>
        </a:fillRef>
        <a:effectRef idx="0">
          <a:scrgbClr r="0" g="0" b="0"/>
        </a:effectRef>
        <a:fontRef idx="minor"/>
      </dsp:style>
    </dsp:sp>
    <dsp:sp modelId="{619F0D20-7359-47AC-A776-BFDF4C051ACF}">
      <dsp:nvSpPr>
        <dsp:cNvPr id="0" name=""/>
        <dsp:cNvSpPr/>
      </dsp:nvSpPr>
      <dsp:spPr>
        <a:xfrm rot="5400000">
          <a:off x="3526836" y="2918609"/>
          <a:ext cx="751784" cy="85587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6D0926-24D9-4974-8E60-B5D2E95328EF}">
      <dsp:nvSpPr>
        <dsp:cNvPr id="0" name=""/>
        <dsp:cNvSpPr/>
      </dsp:nvSpPr>
      <dsp:spPr>
        <a:xfrm>
          <a:off x="2702901" y="2085241"/>
          <a:ext cx="2515077" cy="8858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b="1" kern="1200" dirty="0" smtClean="0"/>
            <a:t>الذوق في التعامل</a:t>
          </a:r>
          <a:endParaRPr lang="ar-EG" sz="2300" kern="1200" dirty="0"/>
        </a:p>
      </dsp:txBody>
      <dsp:txXfrm>
        <a:off x="2746153" y="2128493"/>
        <a:ext cx="2428573" cy="799348"/>
      </dsp:txXfrm>
    </dsp:sp>
    <dsp:sp modelId="{DC2D606F-15A9-4170-96B6-0A28DED92214}">
      <dsp:nvSpPr>
        <dsp:cNvPr id="0" name=""/>
        <dsp:cNvSpPr/>
      </dsp:nvSpPr>
      <dsp:spPr>
        <a:xfrm>
          <a:off x="4593221" y="2169727"/>
          <a:ext cx="920449" cy="715985"/>
        </a:xfrm>
        <a:prstGeom prst="rect">
          <a:avLst/>
        </a:prstGeom>
        <a:noFill/>
        <a:ln>
          <a:noFill/>
        </a:ln>
        <a:effectLst/>
      </dsp:spPr>
      <dsp:style>
        <a:lnRef idx="0">
          <a:scrgbClr r="0" g="0" b="0"/>
        </a:lnRef>
        <a:fillRef idx="0">
          <a:scrgbClr r="0" g="0" b="0"/>
        </a:fillRef>
        <a:effectRef idx="0">
          <a:scrgbClr r="0" g="0" b="0"/>
        </a:effectRef>
        <a:fontRef idx="minor"/>
      </dsp:style>
    </dsp:sp>
    <dsp:sp modelId="{52B0C934-2BBA-43C6-9A91-1CC613B824D3}">
      <dsp:nvSpPr>
        <dsp:cNvPr id="0" name=""/>
        <dsp:cNvSpPr/>
      </dsp:nvSpPr>
      <dsp:spPr>
        <a:xfrm rot="5400000">
          <a:off x="4876005" y="3913714"/>
          <a:ext cx="751784" cy="85587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EA0091-634A-4D76-934E-6E66E3469FD5}">
      <dsp:nvSpPr>
        <dsp:cNvPr id="0" name=""/>
        <dsp:cNvSpPr/>
      </dsp:nvSpPr>
      <dsp:spPr>
        <a:xfrm>
          <a:off x="4052070" y="3080346"/>
          <a:ext cx="2515077" cy="8858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b="1" kern="1200" dirty="0" smtClean="0"/>
            <a:t>التوجيه</a:t>
          </a:r>
          <a:endParaRPr lang="ar-EG" sz="2300" kern="1200" dirty="0"/>
        </a:p>
      </dsp:txBody>
      <dsp:txXfrm>
        <a:off x="4095322" y="3123598"/>
        <a:ext cx="2428573" cy="799348"/>
      </dsp:txXfrm>
    </dsp:sp>
    <dsp:sp modelId="{1F9ADB83-1D84-4A3D-8A58-AAE88CF357F9}">
      <dsp:nvSpPr>
        <dsp:cNvPr id="0" name=""/>
        <dsp:cNvSpPr/>
      </dsp:nvSpPr>
      <dsp:spPr>
        <a:xfrm>
          <a:off x="5942390" y="3164832"/>
          <a:ext cx="920449" cy="715985"/>
        </a:xfrm>
        <a:prstGeom prst="rect">
          <a:avLst/>
        </a:prstGeom>
        <a:noFill/>
        <a:ln>
          <a:noFill/>
        </a:ln>
        <a:effectLst/>
      </dsp:spPr>
      <dsp:style>
        <a:lnRef idx="0">
          <a:scrgbClr r="0" g="0" b="0"/>
        </a:lnRef>
        <a:fillRef idx="0">
          <a:scrgbClr r="0" g="0" b="0"/>
        </a:fillRef>
        <a:effectRef idx="0">
          <a:scrgbClr r="0" g="0" b="0"/>
        </a:effectRef>
        <a:fontRef idx="minor"/>
      </dsp:style>
    </dsp:sp>
    <dsp:sp modelId="{E761B2D0-F350-4EEE-9134-33F8DA708E7D}">
      <dsp:nvSpPr>
        <dsp:cNvPr id="0" name=""/>
        <dsp:cNvSpPr/>
      </dsp:nvSpPr>
      <dsp:spPr>
        <a:xfrm>
          <a:off x="5401239" y="4075451"/>
          <a:ext cx="2515077" cy="8858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b="1" kern="1200" dirty="0" smtClean="0"/>
            <a:t>مهارات الخدمة الشخصية</a:t>
          </a:r>
          <a:endParaRPr lang="ar-EG" sz="2300" kern="1200" dirty="0"/>
        </a:p>
      </dsp:txBody>
      <dsp:txXfrm>
        <a:off x="5444491" y="4118703"/>
        <a:ext cx="2428573" cy="7993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A635A-0CCF-455E-AF71-D5B2FB1161DC}">
      <dsp:nvSpPr>
        <dsp:cNvPr id="0" name=""/>
        <dsp:cNvSpPr/>
      </dsp:nvSpPr>
      <dsp:spPr>
        <a:xfrm rot="5400000">
          <a:off x="828497" y="928400"/>
          <a:ext cx="751784" cy="85587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0BDA46-9D13-4F3C-BC66-14B0EBDBCD20}">
      <dsp:nvSpPr>
        <dsp:cNvPr id="0" name=""/>
        <dsp:cNvSpPr/>
      </dsp:nvSpPr>
      <dsp:spPr>
        <a:xfrm>
          <a:off x="4563" y="95032"/>
          <a:ext cx="2515077" cy="8858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EG" sz="2300" b="1" kern="1200" smtClean="0"/>
            <a:t>سهولة حركة العمل</a:t>
          </a:r>
          <a:endParaRPr lang="ar-EG" sz="2300" kern="1200" dirty="0"/>
        </a:p>
      </dsp:txBody>
      <dsp:txXfrm>
        <a:off x="47815" y="138284"/>
        <a:ext cx="2428573" cy="799348"/>
      </dsp:txXfrm>
    </dsp:sp>
    <dsp:sp modelId="{5EE5AD8F-E1B7-4B84-8782-F32869E582C3}">
      <dsp:nvSpPr>
        <dsp:cNvPr id="0" name=""/>
        <dsp:cNvSpPr/>
      </dsp:nvSpPr>
      <dsp:spPr>
        <a:xfrm>
          <a:off x="1894882" y="179518"/>
          <a:ext cx="920449" cy="715985"/>
        </a:xfrm>
        <a:prstGeom prst="rect">
          <a:avLst/>
        </a:prstGeom>
        <a:noFill/>
        <a:ln>
          <a:noFill/>
        </a:ln>
        <a:effectLst/>
      </dsp:spPr>
      <dsp:style>
        <a:lnRef idx="0">
          <a:scrgbClr r="0" g="0" b="0"/>
        </a:lnRef>
        <a:fillRef idx="0">
          <a:scrgbClr r="0" g="0" b="0"/>
        </a:fillRef>
        <a:effectRef idx="0">
          <a:scrgbClr r="0" g="0" b="0"/>
        </a:effectRef>
        <a:fontRef idx="minor"/>
      </dsp:style>
    </dsp:sp>
    <dsp:sp modelId="{F5A16D07-7215-48A9-A4FF-D0CB8B9B8652}">
      <dsp:nvSpPr>
        <dsp:cNvPr id="0" name=""/>
        <dsp:cNvSpPr/>
      </dsp:nvSpPr>
      <dsp:spPr>
        <a:xfrm rot="5400000">
          <a:off x="2177666" y="1923505"/>
          <a:ext cx="751784" cy="85587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8B6E6F-6FEF-4717-8A5E-840F37DB5712}">
      <dsp:nvSpPr>
        <dsp:cNvPr id="0" name=""/>
        <dsp:cNvSpPr/>
      </dsp:nvSpPr>
      <dsp:spPr>
        <a:xfrm>
          <a:off x="1353732" y="1090137"/>
          <a:ext cx="2515077" cy="8858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EG" sz="2300" b="1" kern="1200" smtClean="0"/>
            <a:t>المرونة</a:t>
          </a:r>
          <a:endParaRPr lang="ar-EG" sz="2300" kern="1200" dirty="0"/>
        </a:p>
      </dsp:txBody>
      <dsp:txXfrm>
        <a:off x="1396984" y="1133389"/>
        <a:ext cx="2428573" cy="799348"/>
      </dsp:txXfrm>
    </dsp:sp>
    <dsp:sp modelId="{A9822A66-B422-4ED2-B5A0-88F7063BBB1F}">
      <dsp:nvSpPr>
        <dsp:cNvPr id="0" name=""/>
        <dsp:cNvSpPr/>
      </dsp:nvSpPr>
      <dsp:spPr>
        <a:xfrm>
          <a:off x="3244051" y="1174623"/>
          <a:ext cx="920449" cy="715985"/>
        </a:xfrm>
        <a:prstGeom prst="rect">
          <a:avLst/>
        </a:prstGeom>
        <a:noFill/>
        <a:ln>
          <a:noFill/>
        </a:ln>
        <a:effectLst/>
      </dsp:spPr>
      <dsp:style>
        <a:lnRef idx="0">
          <a:scrgbClr r="0" g="0" b="0"/>
        </a:lnRef>
        <a:fillRef idx="0">
          <a:scrgbClr r="0" g="0" b="0"/>
        </a:fillRef>
        <a:effectRef idx="0">
          <a:scrgbClr r="0" g="0" b="0"/>
        </a:effectRef>
        <a:fontRef idx="minor"/>
      </dsp:style>
    </dsp:sp>
    <dsp:sp modelId="{619F0D20-7359-47AC-A776-BFDF4C051ACF}">
      <dsp:nvSpPr>
        <dsp:cNvPr id="0" name=""/>
        <dsp:cNvSpPr/>
      </dsp:nvSpPr>
      <dsp:spPr>
        <a:xfrm rot="5400000">
          <a:off x="3526836" y="2918609"/>
          <a:ext cx="751784" cy="85587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6D0926-24D9-4974-8E60-B5D2E95328EF}">
      <dsp:nvSpPr>
        <dsp:cNvPr id="0" name=""/>
        <dsp:cNvSpPr/>
      </dsp:nvSpPr>
      <dsp:spPr>
        <a:xfrm>
          <a:off x="2702901" y="2085241"/>
          <a:ext cx="2515077" cy="8858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EG" sz="2300" b="1" kern="1200" smtClean="0"/>
            <a:t>الاستثناء للأهم</a:t>
          </a:r>
          <a:endParaRPr lang="ar-EG" sz="2300" kern="1200" dirty="0"/>
        </a:p>
      </dsp:txBody>
      <dsp:txXfrm>
        <a:off x="2746153" y="2128493"/>
        <a:ext cx="2428573" cy="799348"/>
      </dsp:txXfrm>
    </dsp:sp>
    <dsp:sp modelId="{DC2D606F-15A9-4170-96B6-0A28DED92214}">
      <dsp:nvSpPr>
        <dsp:cNvPr id="0" name=""/>
        <dsp:cNvSpPr/>
      </dsp:nvSpPr>
      <dsp:spPr>
        <a:xfrm>
          <a:off x="4593221" y="2169727"/>
          <a:ext cx="920449" cy="715985"/>
        </a:xfrm>
        <a:prstGeom prst="rect">
          <a:avLst/>
        </a:prstGeom>
        <a:noFill/>
        <a:ln>
          <a:noFill/>
        </a:ln>
        <a:effectLst/>
      </dsp:spPr>
      <dsp:style>
        <a:lnRef idx="0">
          <a:scrgbClr r="0" g="0" b="0"/>
        </a:lnRef>
        <a:fillRef idx="0">
          <a:scrgbClr r="0" g="0" b="0"/>
        </a:fillRef>
        <a:effectRef idx="0">
          <a:scrgbClr r="0" g="0" b="0"/>
        </a:effectRef>
        <a:fontRef idx="minor"/>
      </dsp:style>
    </dsp:sp>
    <dsp:sp modelId="{52B0C934-2BBA-43C6-9A91-1CC613B824D3}">
      <dsp:nvSpPr>
        <dsp:cNvPr id="0" name=""/>
        <dsp:cNvSpPr/>
      </dsp:nvSpPr>
      <dsp:spPr>
        <a:xfrm rot="5400000">
          <a:off x="4876005" y="3913714"/>
          <a:ext cx="751784" cy="85587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EA0091-634A-4D76-934E-6E66E3469FD5}">
      <dsp:nvSpPr>
        <dsp:cNvPr id="0" name=""/>
        <dsp:cNvSpPr/>
      </dsp:nvSpPr>
      <dsp:spPr>
        <a:xfrm>
          <a:off x="4052070" y="3080346"/>
          <a:ext cx="2515077" cy="8858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EG" sz="2300" b="1" kern="1200" dirty="0" smtClean="0"/>
            <a:t>مدى جودة الاتصال الفعال</a:t>
          </a:r>
          <a:endParaRPr lang="ar-EG" sz="2300" kern="1200" dirty="0"/>
        </a:p>
      </dsp:txBody>
      <dsp:txXfrm>
        <a:off x="4095322" y="3123598"/>
        <a:ext cx="2428573" cy="799348"/>
      </dsp:txXfrm>
    </dsp:sp>
    <dsp:sp modelId="{1F9ADB83-1D84-4A3D-8A58-AAE88CF357F9}">
      <dsp:nvSpPr>
        <dsp:cNvPr id="0" name=""/>
        <dsp:cNvSpPr/>
      </dsp:nvSpPr>
      <dsp:spPr>
        <a:xfrm>
          <a:off x="5942390" y="3164832"/>
          <a:ext cx="920449" cy="715985"/>
        </a:xfrm>
        <a:prstGeom prst="rect">
          <a:avLst/>
        </a:prstGeom>
        <a:noFill/>
        <a:ln>
          <a:noFill/>
        </a:ln>
        <a:effectLst/>
      </dsp:spPr>
      <dsp:style>
        <a:lnRef idx="0">
          <a:scrgbClr r="0" g="0" b="0"/>
        </a:lnRef>
        <a:fillRef idx="0">
          <a:scrgbClr r="0" g="0" b="0"/>
        </a:fillRef>
        <a:effectRef idx="0">
          <a:scrgbClr r="0" g="0" b="0"/>
        </a:effectRef>
        <a:fontRef idx="minor"/>
      </dsp:style>
    </dsp:sp>
    <dsp:sp modelId="{E761B2D0-F350-4EEE-9134-33F8DA708E7D}">
      <dsp:nvSpPr>
        <dsp:cNvPr id="0" name=""/>
        <dsp:cNvSpPr/>
      </dsp:nvSpPr>
      <dsp:spPr>
        <a:xfrm>
          <a:off x="5401239" y="4075451"/>
          <a:ext cx="2515077" cy="88585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EG" sz="2300" b="1" kern="1200" dirty="0" smtClean="0"/>
            <a:t>رضاء العملاء</a:t>
          </a:r>
          <a:endParaRPr lang="ar-EG" sz="2300" kern="1200" dirty="0"/>
        </a:p>
      </dsp:txBody>
      <dsp:txXfrm>
        <a:off x="5444491" y="4118703"/>
        <a:ext cx="2428573" cy="7993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A1240-492C-4106-9752-E3D22534EB3C}">
      <dsp:nvSpPr>
        <dsp:cNvPr id="0" name=""/>
        <dsp:cNvSpPr/>
      </dsp:nvSpPr>
      <dsp:spPr>
        <a:xfrm>
          <a:off x="386080" y="199151"/>
          <a:ext cx="5004409" cy="2526008"/>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D3AA1DAE-9613-4C70-B65B-51F78F29B901}">
      <dsp:nvSpPr>
        <dsp:cNvPr id="0" name=""/>
        <dsp:cNvSpPr/>
      </dsp:nvSpPr>
      <dsp:spPr>
        <a:xfrm>
          <a:off x="1469711" y="2470365"/>
          <a:ext cx="4312310" cy="14119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rtl="1">
            <a:lnSpc>
              <a:spcPct val="90000"/>
            </a:lnSpc>
            <a:spcBef>
              <a:spcPct val="0"/>
            </a:spcBef>
            <a:spcAft>
              <a:spcPct val="5000"/>
            </a:spcAft>
          </a:pPr>
          <a:r>
            <a:rPr lang="ar-EG" sz="2500" b="1" kern="1200" dirty="0" smtClean="0"/>
            <a:t>إن الشخصية البشرية لها من الخصائص ما يجعلها من أعقد الأمور التي يتعلمها الإنسان، فهي تختلف من شخص لآخر ومن وقت لآخر</a:t>
          </a:r>
          <a:endParaRPr lang="ar-EG" sz="2500" b="1" kern="1200" dirty="0"/>
        </a:p>
      </dsp:txBody>
      <dsp:txXfrm>
        <a:off x="1469711" y="2470365"/>
        <a:ext cx="4312310" cy="141194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7093B303-6159-48BA-A1CF-C4EF7C1AF14B}" type="datetimeFigureOut">
              <a:rPr lang="zh-CN" altLang="en-US"/>
              <a:pPr>
                <a:defRPr/>
              </a:pPr>
              <a:t>2013/9/12</a:t>
            </a:fld>
            <a:endParaRPr lang="en-US"/>
          </a:p>
        </p:txBody>
      </p:sp>
      <p:sp>
        <p:nvSpPr>
          <p:cNvPr id="2355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1"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BFB84218-E090-406B-A0F4-0B9F4479DCF6}" type="slidenum">
              <a:rPr lang="zh-CN" altLang="en-US"/>
              <a:pPr>
                <a:defRPr/>
              </a:pPr>
              <a:t>‹#›</a:t>
            </a:fld>
            <a:endParaRPr lang="en-US"/>
          </a:p>
        </p:txBody>
      </p:sp>
    </p:spTree>
    <p:extLst>
      <p:ext uri="{BB962C8B-B14F-4D97-AF65-F5344CB8AC3E}">
        <p14:creationId xmlns:p14="http://schemas.microsoft.com/office/powerpoint/2010/main" val="2281967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SimSun"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SimSun"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SimSun"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SimSun"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SimSun" pitchFamily="2" charset="-122"/>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p:sp>
      <p:sp>
        <p:nvSpPr>
          <p:cNvPr id="24579" name="Notes Placeholder 2"/>
          <p:cNvSpPr>
            <a:spLocks noGrp="1"/>
          </p:cNvSpPr>
          <p:nvPr>
            <p:ph type="body" idx="1"/>
          </p:nvPr>
        </p:nvSpPr>
        <p:spPr>
          <a:noFill/>
        </p:spPr>
        <p:txBody>
          <a:bodyPr/>
          <a:lstStyle/>
          <a:p>
            <a:pPr eaLnBrk="1" hangingPunct="1"/>
            <a:endParaRPr lang="ar-EG" smtClean="0"/>
          </a:p>
        </p:txBody>
      </p:sp>
      <p:sp>
        <p:nvSpPr>
          <p:cNvPr id="2458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fld id="{030F46F3-4518-407C-B30B-2B62CF1640A4}" type="slidenum">
              <a:rPr lang="ar-EG" smtClean="0"/>
              <a:pPr/>
              <a:t>5</a:t>
            </a:fld>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p:spPr>
        <p:txBody>
          <a:bodyPr/>
          <a:lstStyle/>
          <a:p>
            <a:pPr eaLnBrk="1" hangingPunct="1"/>
            <a:endParaRPr lang="ar-EG" smtClean="0"/>
          </a:p>
        </p:txBody>
      </p:sp>
      <p:sp>
        <p:nvSpPr>
          <p:cNvPr id="2560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fld id="{DC22258F-DA56-4B7A-91AD-C06DAB703533}" type="slidenum">
              <a:rPr lang="ar-EG" smtClean="0"/>
              <a:pPr/>
              <a:t>6</a:t>
            </a:fld>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ctrTitle"/>
          </p:nvPr>
        </p:nvSpPr>
        <p:spPr>
          <a:xfrm>
            <a:off x="395288" y="476250"/>
            <a:ext cx="7772400" cy="822325"/>
          </a:xfrm>
        </p:spPr>
        <p:txBody>
          <a:bodyPr/>
          <a:lstStyle>
            <a:lvl1pPr>
              <a:defRPr sz="3200"/>
            </a:lvl1pPr>
          </a:lstStyle>
          <a:p>
            <a:pPr lvl="0"/>
            <a:r>
              <a:rPr lang="zh-CN" noProof="0" smtClean="0"/>
              <a:t>单击此处编辑母版标题样式</a:t>
            </a:r>
          </a:p>
        </p:txBody>
      </p:sp>
      <p:sp>
        <p:nvSpPr>
          <p:cNvPr id="2051" name="文本占位符 2"/>
          <p:cNvSpPr>
            <a:spLocks noGrp="1" noChangeArrowheads="1"/>
          </p:cNvSpPr>
          <p:nvPr>
            <p:ph type="subTitle" idx="1"/>
          </p:nvPr>
        </p:nvSpPr>
        <p:spPr>
          <a:xfrm>
            <a:off x="396875" y="1300163"/>
            <a:ext cx="6400800" cy="817562"/>
          </a:xfrm>
        </p:spPr>
        <p:txBody>
          <a:bodyPr/>
          <a:lstStyle>
            <a:lvl1pPr marL="0" indent="0">
              <a:buFont typeface="Wingdings" pitchFamily="2" charset="2"/>
              <a:buNone/>
              <a:defRPr/>
            </a:lvl1pPr>
          </a:lstStyle>
          <a:p>
            <a:pPr lvl="0"/>
            <a:r>
              <a:rPr lang="zh-CN" noProof="0" smtClean="0"/>
              <a:t>单击此处编辑母版副标题样式</a:t>
            </a:r>
          </a:p>
        </p:txBody>
      </p:sp>
      <p:sp>
        <p:nvSpPr>
          <p:cNvPr id="4" name="日期占位符 3"/>
          <p:cNvSpPr>
            <a:spLocks noGrp="1" noChangeArrowheads="1"/>
          </p:cNvSpPr>
          <p:nvPr>
            <p:ph type="dt" sz="half" idx="10"/>
          </p:nvPr>
        </p:nvSpPr>
        <p:spPr>
          <a:xfrm>
            <a:off x="457200" y="6245225"/>
            <a:ext cx="2133600" cy="476250"/>
          </a:xfrm>
        </p:spPr>
        <p:txBody>
          <a:bodyPr/>
          <a:lstStyle>
            <a:lvl1pPr>
              <a:defRPr/>
            </a:lvl1pPr>
          </a:lstStyle>
          <a:p>
            <a:pPr>
              <a:defRPr/>
            </a:pPr>
            <a:fld id="{5256CAFB-7366-4F40-8FAF-DA511AF23363}" type="datetimeFigureOut">
              <a:rPr lang="zh-CN" altLang="en-US"/>
              <a:pPr>
                <a:defRPr/>
              </a:pPr>
              <a:t>2013/9/12</a:t>
            </a:fld>
            <a:endParaRPr lang="en-US"/>
          </a:p>
        </p:txBody>
      </p:sp>
      <p:sp>
        <p:nvSpPr>
          <p:cNvPr id="5" name="页脚占位符 4"/>
          <p:cNvSpPr>
            <a:spLocks noGrp="1" noChangeArrowheads="1"/>
          </p:cNvSpPr>
          <p:nvPr>
            <p:ph type="ftr" sz="quarter" idx="11"/>
          </p:nvPr>
        </p:nvSpPr>
        <p:spPr>
          <a:xfrm>
            <a:off x="3124200" y="6245225"/>
            <a:ext cx="2895600" cy="476250"/>
          </a:xfr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6553200" y="6245225"/>
            <a:ext cx="2133600" cy="476250"/>
          </a:xfrm>
        </p:spPr>
        <p:txBody>
          <a:bodyPr/>
          <a:lstStyle>
            <a:lvl1pPr>
              <a:defRPr/>
            </a:lvl1pPr>
          </a:lstStyle>
          <a:p>
            <a:pPr>
              <a:defRPr/>
            </a:pPr>
            <a:fld id="{D7CFB340-85E7-405C-A2CB-BBFE65ADCFEF}" type="slidenum">
              <a:rPr lang="zh-CN" altLang="en-US"/>
              <a:pPr>
                <a:defRPr/>
              </a:pPr>
              <a:t>‹#›</a:t>
            </a:fld>
            <a:endParaRPr lang="en-US"/>
          </a:p>
        </p:txBody>
      </p:sp>
    </p:spTree>
    <p:extLst>
      <p:ext uri="{BB962C8B-B14F-4D97-AF65-F5344CB8AC3E}">
        <p14:creationId xmlns:p14="http://schemas.microsoft.com/office/powerpoint/2010/main" val="129916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日期占位符 3"/>
          <p:cNvSpPr>
            <a:spLocks noGrp="1" noChangeArrowheads="1"/>
          </p:cNvSpPr>
          <p:nvPr>
            <p:ph type="dt" sz="half" idx="10"/>
          </p:nvPr>
        </p:nvSpPr>
        <p:spPr>
          <a:ln/>
        </p:spPr>
        <p:txBody>
          <a:bodyPr/>
          <a:lstStyle>
            <a:lvl1pPr>
              <a:defRPr/>
            </a:lvl1pPr>
          </a:lstStyle>
          <a:p>
            <a:pPr>
              <a:defRPr/>
            </a:pPr>
            <a:fld id="{46FCA277-F993-405C-8677-D70F9C78361E}" type="datetimeFigureOut">
              <a:rPr lang="zh-CN" altLang="en-US"/>
              <a:pPr>
                <a:defRPr/>
              </a:pPr>
              <a:t>2013/9/12</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F605A07-DC54-432F-8A30-63D0915774E9}" type="slidenum">
              <a:rPr lang="zh-CN" altLang="en-US"/>
              <a:pPr>
                <a:defRPr/>
              </a:pPr>
              <a:t>‹#›</a:t>
            </a:fld>
            <a:endParaRPr lang="en-US"/>
          </a:p>
        </p:txBody>
      </p:sp>
    </p:spTree>
    <p:extLst>
      <p:ext uri="{BB962C8B-B14F-4D97-AF65-F5344CB8AC3E}">
        <p14:creationId xmlns:p14="http://schemas.microsoft.com/office/powerpoint/2010/main" val="184865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87325"/>
            <a:ext cx="2071687" cy="5834063"/>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395288" y="187325"/>
            <a:ext cx="6067425" cy="5834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日期占位符 3"/>
          <p:cNvSpPr>
            <a:spLocks noGrp="1" noChangeArrowheads="1"/>
          </p:cNvSpPr>
          <p:nvPr>
            <p:ph type="dt" sz="half" idx="10"/>
          </p:nvPr>
        </p:nvSpPr>
        <p:spPr>
          <a:ln/>
        </p:spPr>
        <p:txBody>
          <a:bodyPr/>
          <a:lstStyle>
            <a:lvl1pPr>
              <a:defRPr/>
            </a:lvl1pPr>
          </a:lstStyle>
          <a:p>
            <a:pPr>
              <a:defRPr/>
            </a:pPr>
            <a:fld id="{AEB9094B-0C24-44E1-B731-C8F8DA4DB884}" type="datetimeFigureOut">
              <a:rPr lang="zh-CN" altLang="en-US"/>
              <a:pPr>
                <a:defRPr/>
              </a:pPr>
              <a:t>2013/9/12</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04377D4-3243-4A85-9B17-EC03010F8542}" type="slidenum">
              <a:rPr lang="zh-CN" altLang="en-US"/>
              <a:pPr>
                <a:defRPr/>
              </a:pPr>
              <a:t>‹#›</a:t>
            </a:fld>
            <a:endParaRPr lang="en-US"/>
          </a:p>
        </p:txBody>
      </p:sp>
    </p:spTree>
    <p:extLst>
      <p:ext uri="{BB962C8B-B14F-4D97-AF65-F5344CB8AC3E}">
        <p14:creationId xmlns:p14="http://schemas.microsoft.com/office/powerpoint/2010/main" val="245960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日期占位符 3"/>
          <p:cNvSpPr>
            <a:spLocks noGrp="1" noChangeArrowheads="1"/>
          </p:cNvSpPr>
          <p:nvPr>
            <p:ph type="dt" sz="half" idx="10"/>
          </p:nvPr>
        </p:nvSpPr>
        <p:spPr>
          <a:ln/>
        </p:spPr>
        <p:txBody>
          <a:bodyPr/>
          <a:lstStyle>
            <a:lvl1pPr>
              <a:defRPr/>
            </a:lvl1pPr>
          </a:lstStyle>
          <a:p>
            <a:pPr>
              <a:defRPr/>
            </a:pPr>
            <a:fld id="{1C2A1172-AC1C-4FCE-87C4-245B436A849A}" type="datetimeFigureOut">
              <a:rPr lang="zh-CN" altLang="en-US"/>
              <a:pPr>
                <a:defRPr/>
              </a:pPr>
              <a:t>2013/9/12</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0BF2C5F-248C-47F5-8088-10E5C0F360C0}" type="slidenum">
              <a:rPr lang="zh-CN" altLang="en-US"/>
              <a:pPr>
                <a:defRPr/>
              </a:pPr>
              <a:t>‹#›</a:t>
            </a:fld>
            <a:endParaRPr lang="en-US"/>
          </a:p>
        </p:txBody>
      </p:sp>
    </p:spTree>
    <p:extLst>
      <p:ext uri="{BB962C8B-B14F-4D97-AF65-F5344CB8AC3E}">
        <p14:creationId xmlns:p14="http://schemas.microsoft.com/office/powerpoint/2010/main" val="351470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日期占位符 3"/>
          <p:cNvSpPr>
            <a:spLocks noGrp="1" noChangeArrowheads="1"/>
          </p:cNvSpPr>
          <p:nvPr>
            <p:ph type="dt" sz="half" idx="10"/>
          </p:nvPr>
        </p:nvSpPr>
        <p:spPr>
          <a:ln/>
        </p:spPr>
        <p:txBody>
          <a:bodyPr/>
          <a:lstStyle>
            <a:lvl1pPr>
              <a:defRPr/>
            </a:lvl1pPr>
          </a:lstStyle>
          <a:p>
            <a:pPr>
              <a:defRPr/>
            </a:pPr>
            <a:fld id="{36E521B4-4F9B-4F89-A772-E082EC89193C}" type="datetimeFigureOut">
              <a:rPr lang="zh-CN" altLang="en-US"/>
              <a:pPr>
                <a:defRPr/>
              </a:pPr>
              <a:t>2013/9/12</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C0C115A-2EF5-4EA5-A517-2B63316AF0A0}" type="slidenum">
              <a:rPr lang="zh-CN" altLang="en-US"/>
              <a:pPr>
                <a:defRPr/>
              </a:pPr>
              <a:t>‹#›</a:t>
            </a:fld>
            <a:endParaRPr lang="en-US"/>
          </a:p>
        </p:txBody>
      </p:sp>
    </p:spTree>
    <p:extLst>
      <p:ext uri="{BB962C8B-B14F-4D97-AF65-F5344CB8AC3E}">
        <p14:creationId xmlns:p14="http://schemas.microsoft.com/office/powerpoint/2010/main" val="140938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495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495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日期占位符 3"/>
          <p:cNvSpPr>
            <a:spLocks noGrp="1" noChangeArrowheads="1"/>
          </p:cNvSpPr>
          <p:nvPr>
            <p:ph type="dt" sz="half" idx="10"/>
          </p:nvPr>
        </p:nvSpPr>
        <p:spPr>
          <a:ln/>
        </p:spPr>
        <p:txBody>
          <a:bodyPr/>
          <a:lstStyle>
            <a:lvl1pPr>
              <a:defRPr/>
            </a:lvl1pPr>
          </a:lstStyle>
          <a:p>
            <a:pPr>
              <a:defRPr/>
            </a:pPr>
            <a:fld id="{791D7729-C383-4E4A-8F13-C0FDEFFFB5CB}" type="datetimeFigureOut">
              <a:rPr lang="zh-CN" altLang="en-US"/>
              <a:pPr>
                <a:defRPr/>
              </a:pPr>
              <a:t>2013/9/12</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B4E6EDC-57D5-4B82-B31B-0D624A3F6683}" type="slidenum">
              <a:rPr lang="zh-CN" altLang="en-US"/>
              <a:pPr>
                <a:defRPr/>
              </a:pPr>
              <a:t>‹#›</a:t>
            </a:fld>
            <a:endParaRPr lang="en-US"/>
          </a:p>
        </p:txBody>
      </p:sp>
    </p:spTree>
    <p:extLst>
      <p:ext uri="{BB962C8B-B14F-4D97-AF65-F5344CB8AC3E}">
        <p14:creationId xmlns:p14="http://schemas.microsoft.com/office/powerpoint/2010/main" val="45485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日期占位符 3"/>
          <p:cNvSpPr>
            <a:spLocks noGrp="1" noChangeArrowheads="1"/>
          </p:cNvSpPr>
          <p:nvPr>
            <p:ph type="dt" sz="half" idx="10"/>
          </p:nvPr>
        </p:nvSpPr>
        <p:spPr>
          <a:ln/>
        </p:spPr>
        <p:txBody>
          <a:bodyPr/>
          <a:lstStyle>
            <a:lvl1pPr>
              <a:defRPr/>
            </a:lvl1pPr>
          </a:lstStyle>
          <a:p>
            <a:pPr>
              <a:defRPr/>
            </a:pPr>
            <a:fld id="{7EDAEE2B-F6BB-4734-8C43-C9CDB0F13B16}" type="datetimeFigureOut">
              <a:rPr lang="zh-CN" altLang="en-US"/>
              <a:pPr>
                <a:defRPr/>
              </a:pPr>
              <a:t>2013/9/12</a:t>
            </a:fld>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1953DA51-A340-4FF7-B4BC-1ABF356E93E7}" type="slidenum">
              <a:rPr lang="zh-CN" altLang="en-US"/>
              <a:pPr>
                <a:defRPr/>
              </a:pPr>
              <a:t>‹#›</a:t>
            </a:fld>
            <a:endParaRPr lang="en-US"/>
          </a:p>
        </p:txBody>
      </p:sp>
    </p:spTree>
    <p:extLst>
      <p:ext uri="{BB962C8B-B14F-4D97-AF65-F5344CB8AC3E}">
        <p14:creationId xmlns:p14="http://schemas.microsoft.com/office/powerpoint/2010/main" val="41483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日期占位符 3"/>
          <p:cNvSpPr>
            <a:spLocks noGrp="1" noChangeArrowheads="1"/>
          </p:cNvSpPr>
          <p:nvPr>
            <p:ph type="dt" sz="half" idx="10"/>
          </p:nvPr>
        </p:nvSpPr>
        <p:spPr>
          <a:ln/>
        </p:spPr>
        <p:txBody>
          <a:bodyPr/>
          <a:lstStyle>
            <a:lvl1pPr>
              <a:defRPr/>
            </a:lvl1pPr>
          </a:lstStyle>
          <a:p>
            <a:pPr>
              <a:defRPr/>
            </a:pPr>
            <a:fld id="{A4EDD299-1A21-4993-ACC6-9952E496183D}" type="datetimeFigureOut">
              <a:rPr lang="zh-CN" altLang="en-US"/>
              <a:pPr>
                <a:defRPr/>
              </a:pPr>
              <a:t>2013/9/12</a:t>
            </a:fld>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5B1707A6-2153-4B7B-9339-007B23479CB3}" type="slidenum">
              <a:rPr lang="zh-CN" altLang="en-US"/>
              <a:pPr>
                <a:defRPr/>
              </a:pPr>
              <a:t>‹#›</a:t>
            </a:fld>
            <a:endParaRPr lang="en-US"/>
          </a:p>
        </p:txBody>
      </p:sp>
    </p:spTree>
    <p:extLst>
      <p:ext uri="{BB962C8B-B14F-4D97-AF65-F5344CB8AC3E}">
        <p14:creationId xmlns:p14="http://schemas.microsoft.com/office/powerpoint/2010/main" val="171842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3EBE4883-70B0-42A4-9D34-E28EA860E9F4}" type="datetimeFigureOut">
              <a:rPr lang="zh-CN" altLang="en-US"/>
              <a:pPr>
                <a:defRPr/>
              </a:pPr>
              <a:t>2013/9/12</a:t>
            </a:fld>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EE921FAC-2F76-4C2B-B78A-FFB50313B3D3}" type="slidenum">
              <a:rPr lang="zh-CN" altLang="en-US"/>
              <a:pPr>
                <a:defRPr/>
              </a:pPr>
              <a:t>‹#›</a:t>
            </a:fld>
            <a:endParaRPr lang="en-US"/>
          </a:p>
        </p:txBody>
      </p:sp>
    </p:spTree>
    <p:extLst>
      <p:ext uri="{BB962C8B-B14F-4D97-AF65-F5344CB8AC3E}">
        <p14:creationId xmlns:p14="http://schemas.microsoft.com/office/powerpoint/2010/main" val="294813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pPr>
              <a:defRPr/>
            </a:pPr>
            <a:fld id="{D7B731F6-D97B-46E9-AC91-C87EA46F214E}" type="datetimeFigureOut">
              <a:rPr lang="zh-CN" altLang="en-US"/>
              <a:pPr>
                <a:defRPr/>
              </a:pPr>
              <a:t>2013/9/12</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E84CA21-EE4D-483F-86B3-F4E89DD25C31}" type="slidenum">
              <a:rPr lang="zh-CN" altLang="en-US"/>
              <a:pPr>
                <a:defRPr/>
              </a:pPr>
              <a:t>‹#›</a:t>
            </a:fld>
            <a:endParaRPr lang="en-US"/>
          </a:p>
        </p:txBody>
      </p:sp>
    </p:spTree>
    <p:extLst>
      <p:ext uri="{BB962C8B-B14F-4D97-AF65-F5344CB8AC3E}">
        <p14:creationId xmlns:p14="http://schemas.microsoft.com/office/powerpoint/2010/main" val="223719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pPr>
              <a:defRPr/>
            </a:pPr>
            <a:fld id="{73628DE3-A757-4769-9D94-FB5C21ACA62D}" type="datetimeFigureOut">
              <a:rPr lang="zh-CN" altLang="en-US"/>
              <a:pPr>
                <a:defRPr/>
              </a:pPr>
              <a:t>2013/9/12</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FE6E348-406D-4C71-A6B8-8A4E0A6D19CA}" type="slidenum">
              <a:rPr lang="zh-CN" altLang="en-US"/>
              <a:pPr>
                <a:defRPr/>
              </a:pPr>
              <a:t>‹#›</a:t>
            </a:fld>
            <a:endParaRPr lang="en-US"/>
          </a:p>
        </p:txBody>
      </p:sp>
    </p:spTree>
    <p:extLst>
      <p:ext uri="{BB962C8B-B14F-4D97-AF65-F5344CB8AC3E}">
        <p14:creationId xmlns:p14="http://schemas.microsoft.com/office/powerpoint/2010/main" val="257968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395288" y="187325"/>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457200" y="14954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defRPr/>
            </a:pPr>
            <a:fld id="{906C8C11-8A16-476F-8647-6182556232E0}" type="datetimeFigureOut">
              <a:rPr lang="zh-CN" altLang="en-US"/>
              <a:pPr>
                <a:defRPr/>
              </a:pPr>
              <a:t>2013/9/12</a:t>
            </a:fld>
            <a:endParaRPr lang="en-US"/>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B262CFF0-201D-41F8-BD57-64F34AA094AC}"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p:titleStyle>
    <p:bodyStyle>
      <a:lvl1pPr marL="342900" indent="-342900" algn="l" rtl="0" eaLnBrk="0" fontAlgn="base" hangingPunct="0">
        <a:spcBef>
          <a:spcPct val="20000"/>
        </a:spcBef>
        <a:spcAft>
          <a:spcPct val="0"/>
        </a:spcAft>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n"/>
        <a:defRPr>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u"/>
        <a:defRPr sz="16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14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14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14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14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14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16.png"/><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5.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6.emf"/></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lgn="ctr">
              <a:defRPr/>
            </a:pPr>
            <a:r>
              <a:rPr lang="ar-EG" sz="6000" dirty="0" smtClean="0">
                <a:solidFill>
                  <a:schemeClr val="accent6">
                    <a:lumMod val="50000"/>
                  </a:schemeClr>
                </a:solidFill>
              </a:rPr>
              <a:t>فن خدمة العملاء</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01065112"/>
              </p:ext>
            </p:extLst>
          </p:nvPr>
        </p:nvGraphicFramePr>
        <p:xfrm>
          <a:off x="1043608" y="1397000"/>
          <a:ext cx="705678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الذين يحققون النجاح في الخدمة </a:t>
            </a:r>
            <a:endParaRPr lang="ar-EG" sz="3200" dirty="0" smtClean="0">
              <a:solidFill>
                <a:schemeClr val="accent6">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كيف تدير حواراً ناجحاً</a:t>
            </a:r>
          </a:p>
        </p:txBody>
      </p:sp>
    </p:spTree>
    <p:extLst>
      <p:ext uri="{BB962C8B-B14F-4D97-AF65-F5344CB8AC3E}">
        <p14:creationId xmlns:p14="http://schemas.microsoft.com/office/powerpoint/2010/main" val="6349495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كيف تدير حواراً ناجحاً</a:t>
            </a:r>
          </a:p>
        </p:txBody>
      </p:sp>
      <p:sp>
        <p:nvSpPr>
          <p:cNvPr id="2" name="Round Diagonal Corner Rectangle 1"/>
          <p:cNvSpPr/>
          <p:nvPr/>
        </p:nvSpPr>
        <p:spPr bwMode="auto">
          <a:xfrm>
            <a:off x="979636" y="4149080"/>
            <a:ext cx="7552804" cy="1800200"/>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3200" b="1" dirty="0">
                <a:solidFill>
                  <a:schemeClr val="bg1"/>
                </a:solidFill>
              </a:rPr>
              <a:t>للتحاور والنقاش بين الناس أدبيات ومهارات، فمن خلالها يتمكن الطرفان– المتحدث والمتحدث إليه – من إيصال رسالتهما إلى بعضهما البعض</a:t>
            </a:r>
            <a:endParaRPr kumimoji="0" lang="ar-EG" sz="3200" b="1" i="0" u="none" strike="noStrike" cap="none" normalizeH="0" baseline="0" dirty="0" smtClean="0">
              <a:ln>
                <a:noFill/>
              </a:ln>
              <a:solidFill>
                <a:schemeClr val="bg1"/>
              </a:solidFill>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1481904"/>
            <a:ext cx="4226996" cy="236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2129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barn(inVertical)">
                                      <p:cBhvr>
                                        <p:cTn id="11" dur="500"/>
                                        <p:tgtEl>
                                          <p:spTgt spid="1229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إعادة الصياغـة</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إعادة الصياغة هي تكرار ما قاله المتحدث بأسلوبك الشخصي بقصد إظهار مفهومك لما قال. فإعادة الصياغة هي وسيلة ليتأكد من خلالها الطرفين بأن المعلومات قد وصلت بشكلها الصحيح</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3333750" cy="410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8510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arn(inVertical)">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التلخيص</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ويختلف التلخيص عن إعادة الصياغة إذ انه يتطرق إلى كل النقاط الرئيسية التي ذكرت في المحادثة، في حين أن إعادة الصياغة تقتصر على ما ذكر في نهاية الحديث</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30611"/>
            <a:ext cx="3096344" cy="39186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718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الاستجابة للغة الجسد </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تلعب لغة الجسد دورا مهما في الاتصال بالآخرين ونقل أفكارنا لهم. وكما يقولون فان "لغة الجسد تتحدث أقوى من لغة الكلام أحيانا</a:t>
            </a:r>
            <a:r>
              <a:rPr lang="ar-EG" sz="2800" dirty="0" smtClean="0">
                <a:solidFill>
                  <a:schemeClr val="accent6">
                    <a:lumMod val="50000"/>
                  </a:schemeClr>
                </a:solidFill>
              </a:rPr>
              <a:t>"</a:t>
            </a:r>
            <a:endParaRPr lang="ar-EG" sz="2800" dirty="0">
              <a:solidFill>
                <a:schemeClr val="accent6">
                  <a:lumMod val="50000"/>
                </a:schemeClr>
              </a:solidFill>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3333750" cy="4032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3955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arn(inVertical)">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الاستجابة للمشاعر </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الاستجابة للمشاعر هي أحد أساليب التفهم للآخرين وتتضمن ملاحظة ردود الفعل التي تشير إلى وجود شعور معين والاهتمام بالمشاعر السائدة في اللقاء أو الاجتماع وذلك بوصفها ومحاولة تفسيرها في عبارات تقريبية</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030610"/>
            <a:ext cx="3096344" cy="3846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1428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أنواع العملاء</a:t>
            </a:r>
          </a:p>
        </p:txBody>
      </p:sp>
    </p:spTree>
    <p:extLst>
      <p:ext uri="{BB962C8B-B14F-4D97-AF65-F5344CB8AC3E}">
        <p14:creationId xmlns:p14="http://schemas.microsoft.com/office/powerpoint/2010/main" val="40167635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المشاغب</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يثير المشاكل  قدر المستطاع، </a:t>
            </a:r>
            <a:r>
              <a:rPr lang="ar-EG" sz="2800" dirty="0" smtClean="0">
                <a:solidFill>
                  <a:schemeClr val="accent6">
                    <a:lumMod val="50000"/>
                  </a:schemeClr>
                </a:solidFill>
              </a:rPr>
              <a:t>     لا </a:t>
            </a:r>
            <a:r>
              <a:rPr lang="ar-EG" sz="2800" dirty="0">
                <a:solidFill>
                  <a:schemeClr val="accent6">
                    <a:lumMod val="50000"/>
                  </a:schemeClr>
                </a:solidFill>
              </a:rPr>
              <a:t>يهدأ  له بال إلا إذا ظهرت المشاكل، كأنه يستمتع بها ! يتلذذ في إثارة البلبلة</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3168352" cy="3744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9773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تمالك نفسك</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لا تدخل معه في مناقشات غير مجدية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لا تجعل من الخلاف قضيّة شخصيّة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4"/>
          <p:cNvSpPr>
            <a:spLocks noChangeArrowheads="1"/>
          </p:cNvSpPr>
          <p:nvPr/>
        </p:nvSpPr>
        <p:spPr bwMode="auto">
          <a:xfrm>
            <a:off x="971700" y="5444703"/>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حاول أن تكسبه لصفّك</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495713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المتعالم</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يحسب أنه الأكثر علماً وقد لا يكون كذلك، لا يعجبه ما يقوله الآخرون،</a:t>
            </a:r>
          </a:p>
          <a:p>
            <a:pPr algn="justLow" rtl="1">
              <a:defRPr/>
            </a:pPr>
            <a:r>
              <a:rPr lang="ar-EG" sz="2800" dirty="0">
                <a:solidFill>
                  <a:schemeClr val="accent6">
                    <a:lumMod val="50000"/>
                  </a:schemeClr>
                </a:solidFill>
              </a:rPr>
              <a:t> يحب أن يتحدث في كل شئ وعن كل </a:t>
            </a:r>
            <a:r>
              <a:rPr lang="ar-EG" sz="2800" dirty="0" smtClean="0">
                <a:solidFill>
                  <a:schemeClr val="accent6">
                    <a:lumMod val="50000"/>
                  </a:schemeClr>
                </a:solidFill>
              </a:rPr>
              <a:t>شيء</a:t>
            </a:r>
            <a:endParaRPr lang="ar-EG" sz="2800" dirty="0">
              <a:solidFill>
                <a:schemeClr val="accent6">
                  <a:lumMod val="50000"/>
                </a:scheme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2808312" cy="3456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4202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work\Sonia Sayari\Fotolia-2204047-X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2854325"/>
            <a:ext cx="3276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وسيلة شرح بيضاوية 15"/>
          <p:cNvSpPr/>
          <p:nvPr/>
        </p:nvSpPr>
        <p:spPr bwMode="auto">
          <a:xfrm>
            <a:off x="2914650" y="1196975"/>
            <a:ext cx="5688013" cy="2089150"/>
          </a:xfrm>
          <a:prstGeom prst="wedgeEllipseCallout">
            <a:avLst>
              <a:gd name="adj1" fmla="val -25898"/>
              <a:gd name="adj2" fmla="val 7389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r>
              <a:rPr lang="ar-EG" sz="2800" dirty="0">
                <a:solidFill>
                  <a:srgbClr val="000080"/>
                </a:solidFill>
                <a:ea typeface="Times New Roman"/>
                <a:cs typeface="Tahoma"/>
              </a:rPr>
              <a:t>من الأشخاص الذين يفشلون في خدمة العملاء</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لا تدعه يسيطر على المناقشة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إذا طرح رأياً أو فكرة فاطلب منه تحديد الأسباب</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حاول أن تطالبه دائما بالتفسير العلمي لما يقول</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510620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الثرثار</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كثير الكلام، مرح، يميل إلى النكتة، يستطيع أن يضيّع وقتك بسهولة</a:t>
            </a:r>
          </a:p>
          <a:p>
            <a:pPr algn="justLow" rtl="1">
              <a:defRPr/>
            </a:pPr>
            <a:r>
              <a:rPr lang="ar-EG" sz="2800" dirty="0">
                <a:solidFill>
                  <a:schemeClr val="accent6">
                    <a:lumMod val="50000"/>
                  </a:schemeClr>
                </a:solidFill>
              </a:rPr>
              <a:t> إن لم تتصرف معه </a:t>
            </a:r>
            <a:r>
              <a:rPr lang="ar-EG" sz="2800" dirty="0" smtClean="0">
                <a:solidFill>
                  <a:schemeClr val="accent6">
                    <a:lumMod val="50000"/>
                  </a:schemeClr>
                </a:solidFill>
              </a:rPr>
              <a:t>بلباقة</a:t>
            </a:r>
            <a:endParaRPr lang="ar-EG" sz="2800" dirty="0">
              <a:solidFill>
                <a:schemeClr val="accent6">
                  <a:lumMod val="50000"/>
                </a:scheme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30611"/>
            <a:ext cx="2808312" cy="3774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7901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أعطه الوقت للتحدث عما يريد</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اشكره على اقتراحاته وآراءه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أشعره بالإحساس أن رأيك من رأيه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4"/>
          <p:cNvSpPr>
            <a:spLocks noChangeArrowheads="1"/>
          </p:cNvSpPr>
          <p:nvPr/>
        </p:nvSpPr>
        <p:spPr bwMode="auto">
          <a:xfrm>
            <a:off x="971700" y="5444703"/>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قاطعه بلباقة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155379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الخجول</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لا يستطيع أن يعبر عما يدور في خاطره، يتجنب المواجهة</a:t>
            </a:r>
            <a:r>
              <a:rPr lang="ar-EG" sz="2800" dirty="0" smtClean="0">
                <a:solidFill>
                  <a:schemeClr val="accent6">
                    <a:lumMod val="50000"/>
                  </a:schemeClr>
                </a:solidFill>
              </a:rPr>
              <a:t>،</a:t>
            </a:r>
            <a:br>
              <a:rPr lang="ar-EG" sz="2800" dirty="0" smtClean="0">
                <a:solidFill>
                  <a:schemeClr val="accent6">
                    <a:lumMod val="50000"/>
                  </a:schemeClr>
                </a:solidFill>
              </a:rPr>
            </a:br>
            <a:r>
              <a:rPr lang="ar-EG" sz="2800" dirty="0" smtClean="0">
                <a:solidFill>
                  <a:schemeClr val="accent6">
                    <a:lumMod val="50000"/>
                  </a:schemeClr>
                </a:solidFill>
              </a:rPr>
              <a:t>لا </a:t>
            </a:r>
            <a:r>
              <a:rPr lang="ar-EG" sz="2800" dirty="0">
                <a:solidFill>
                  <a:schemeClr val="accent6">
                    <a:lumMod val="50000"/>
                  </a:schemeClr>
                </a:solidFill>
              </a:rPr>
              <a:t>تستطيع أن تعرف ما ذا يريد </a:t>
            </a:r>
            <a:r>
              <a:rPr lang="ar-EG" sz="2800" dirty="0" smtClean="0">
                <a:solidFill>
                  <a:schemeClr val="accent6">
                    <a:lumMod val="50000"/>
                  </a:schemeClr>
                </a:solidFill>
              </a:rPr>
              <a:t>بسهولة</a:t>
            </a:r>
            <a:endParaRPr lang="ar-EG" sz="2800" dirty="0">
              <a:solidFill>
                <a:schemeClr val="accent6">
                  <a:lumMod val="50000"/>
                </a:scheme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9" y="2348880"/>
            <a:ext cx="3037160" cy="3672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8492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أسأله عن حاجته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شجّعه على إبداء رأيه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أخدمه دون أن يطلب منك ذلك</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002652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العارف</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يعرف ماذا يريد، لا يحب كثرة الكلام، يعرف ماذا ومتى وكيف يقول</a:t>
            </a:r>
            <a:r>
              <a:rPr lang="ar-EG" sz="2800" dirty="0" smtClean="0">
                <a:solidFill>
                  <a:schemeClr val="accent6">
                    <a:lumMod val="50000"/>
                  </a:schemeClr>
                </a:solidFill>
              </a:rPr>
              <a:t>، </a:t>
            </a:r>
            <a:r>
              <a:rPr lang="ar-EG" sz="2800" dirty="0">
                <a:solidFill>
                  <a:schemeClr val="accent6">
                    <a:lumMod val="50000"/>
                  </a:schemeClr>
                </a:solidFill>
              </a:rPr>
              <a:t>لا يتكلم إلا فيما </a:t>
            </a:r>
            <a:r>
              <a:rPr lang="ar-EG" sz="2800" dirty="0" smtClean="0">
                <a:solidFill>
                  <a:schemeClr val="accent6">
                    <a:lumMod val="50000"/>
                  </a:schemeClr>
                </a:solidFill>
              </a:rPr>
              <a:t>يعرف</a:t>
            </a:r>
            <a:endParaRPr lang="ar-EG" sz="2800" dirty="0">
              <a:solidFill>
                <a:schemeClr val="accent6">
                  <a:lumMod val="50000"/>
                </a:schemeClr>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98154"/>
            <a:ext cx="2808312" cy="3867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2502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لا تنتقده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أصبر عليه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لا تسمح  له بالخروج عن الموضوع</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87357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الملح في الأسئلة</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كثير الأسئلة، لا يهدأ له بال حتى يشغلك بأسئلته، يسأل في كل شيء وعن كل شيء، يعرف الإجابة لكنه يسأل أيضاً</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3096344" cy="4032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2631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كن صبوراً معه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أطلب منه أن يجيب هو على أسئلته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أطلب  منه إعطاء آراءه الخاصة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4"/>
          <p:cNvSpPr>
            <a:spLocks noChangeArrowheads="1"/>
          </p:cNvSpPr>
          <p:nvPr/>
        </p:nvSpPr>
        <p:spPr bwMode="auto">
          <a:xfrm>
            <a:off x="971700" y="5444703"/>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يحاول إحراجك باستمرار فتمالك نفسك وأحسن إليه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422581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المتعجّل</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يبدو أنه دائماً ما يكون نافذ الصبر، مستعجل، يقاطعك في الحديث، </a:t>
            </a:r>
            <a:r>
              <a:rPr lang="ar-EG" sz="2800" dirty="0" smtClean="0">
                <a:solidFill>
                  <a:schemeClr val="accent6">
                    <a:lumMod val="50000"/>
                  </a:schemeClr>
                </a:solidFill>
              </a:rPr>
              <a:t/>
            </a:r>
            <a:br>
              <a:rPr lang="ar-EG" sz="2800" dirty="0" smtClean="0">
                <a:solidFill>
                  <a:schemeClr val="accent6">
                    <a:lumMod val="50000"/>
                  </a:schemeClr>
                </a:solidFill>
              </a:rPr>
            </a:br>
            <a:r>
              <a:rPr lang="ar-EG" sz="2800" dirty="0" smtClean="0">
                <a:solidFill>
                  <a:schemeClr val="accent6">
                    <a:lumMod val="50000"/>
                  </a:schemeClr>
                </a:solidFill>
              </a:rPr>
              <a:t>يغيرّ </a:t>
            </a:r>
            <a:r>
              <a:rPr lang="ar-EG" sz="2800" dirty="0">
                <a:solidFill>
                  <a:schemeClr val="accent6">
                    <a:lumMod val="50000"/>
                  </a:schemeClr>
                </a:solidFill>
              </a:rPr>
              <a:t>رأيه بسرعة، يحاول أن يعيقك عن العمل</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30611"/>
            <a:ext cx="3312368" cy="4134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1858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44597113"/>
              </p:ext>
            </p:extLst>
          </p:nvPr>
        </p:nvGraphicFramePr>
        <p:xfrm>
          <a:off x="755576" y="1196752"/>
          <a:ext cx="7632848" cy="51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الذين يفشلون في خدمة العملاء </a:t>
            </a:r>
            <a:endParaRPr lang="ar-EG" sz="3200" dirty="0" smtClean="0">
              <a:solidFill>
                <a:schemeClr val="accent6">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تعامل  معه بسرعة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ابتعد عن تفاصيل الموضوع</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شجعه على اتخاذ القرار</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4"/>
          <p:cNvSpPr>
            <a:spLocks noChangeArrowheads="1"/>
          </p:cNvSpPr>
          <p:nvPr/>
        </p:nvSpPr>
        <p:spPr bwMode="auto">
          <a:xfrm>
            <a:off x="971700" y="5444703"/>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سيطر أنت على الحديث</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005941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المتردّد</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يكره أن يتخذ القرار بنفسه، يثور بسرعة، غير متأكد، يتردد في حديثه وسلوكه، </a:t>
            </a:r>
            <a:r>
              <a:rPr lang="ar-EG" sz="2800" dirty="0" smtClean="0">
                <a:solidFill>
                  <a:schemeClr val="accent6">
                    <a:lumMod val="50000"/>
                  </a:schemeClr>
                </a:solidFill>
              </a:rPr>
              <a:t>لا </a:t>
            </a:r>
            <a:r>
              <a:rPr lang="ar-EG" sz="2800" dirty="0">
                <a:solidFill>
                  <a:schemeClr val="accent6">
                    <a:lumMod val="50000"/>
                  </a:schemeClr>
                </a:solidFill>
              </a:rPr>
              <a:t>يستقر على رأي </a:t>
            </a:r>
            <a:r>
              <a:rPr lang="ar-EG" sz="2800" dirty="0" smtClean="0">
                <a:solidFill>
                  <a:schemeClr val="accent6">
                    <a:lumMod val="50000"/>
                  </a:schemeClr>
                </a:solidFill>
              </a:rPr>
              <a:t>واحد</a:t>
            </a:r>
            <a:endParaRPr lang="ar-EG" sz="2800" dirty="0">
              <a:solidFill>
                <a:schemeClr val="accent6">
                  <a:lumMod val="50000"/>
                </a:schemeClr>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53" y="2276872"/>
            <a:ext cx="2952750" cy="3888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7829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arn(inVertical)">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كن حازماً معه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حثه على التركيز بطريقة غير مباشرة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اعرض ما لديك مستخدماً البراهين لكي تقنعه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4"/>
          <p:cNvSpPr>
            <a:spLocks noChangeArrowheads="1"/>
          </p:cNvSpPr>
          <p:nvPr/>
        </p:nvSpPr>
        <p:spPr bwMode="auto">
          <a:xfrm>
            <a:off x="971700" y="5444703"/>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اشكره على اهتمامه لحديثك</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17997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المفكّر</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يبدو هادئاً، </a:t>
            </a:r>
            <a:r>
              <a:rPr lang="ar-EG" sz="2800" dirty="0" smtClean="0">
                <a:solidFill>
                  <a:schemeClr val="accent6">
                    <a:lumMod val="50000"/>
                  </a:schemeClr>
                </a:solidFill>
              </a:rPr>
              <a:t>جاداً، </a:t>
            </a:r>
            <a:r>
              <a:rPr lang="ar-EG" sz="2800" dirty="0">
                <a:solidFill>
                  <a:schemeClr val="accent6">
                    <a:lumMod val="50000"/>
                  </a:schemeClr>
                </a:solidFill>
              </a:rPr>
              <a:t>لا يتعجّل في حديثه أو تصرفاته، يصغي باهتمام، يتفحّص </a:t>
            </a:r>
            <a:r>
              <a:rPr lang="ar-EG" sz="2800" dirty="0" smtClean="0">
                <a:solidFill>
                  <a:schemeClr val="accent6">
                    <a:lumMod val="50000"/>
                  </a:schemeClr>
                </a:solidFill>
              </a:rPr>
              <a:t>ويفكّر </a:t>
            </a:r>
            <a:r>
              <a:rPr lang="ar-EG" sz="2800" dirty="0">
                <a:solidFill>
                  <a:schemeClr val="accent6">
                    <a:lumMod val="50000"/>
                  </a:schemeClr>
                </a:solidFill>
              </a:rPr>
              <a:t>في كل كلمة تقولها.</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2482"/>
            <a:ext cx="3168352" cy="3790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861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Vertic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لا تتحدث معه فيما لا تعرف</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وضّح له المميزات والفوائد من فكرتك التي تعرضها</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تحدث معه بحرص وجدية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4"/>
          <p:cNvSpPr>
            <a:spLocks noChangeArrowheads="1"/>
          </p:cNvSpPr>
          <p:nvPr/>
        </p:nvSpPr>
        <p:spPr bwMode="auto">
          <a:xfrm>
            <a:off x="971700" y="5444703"/>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استخدم البيانات والأمثلة الحقيقية والصحيحة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641591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الصامت</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يستمع دون أن يتكلّم، غالباً ما يكون صامتاً، لا يبدي أي تصرف، لا يعبّر عما يدور في ذهنه، يتأثر كثيراً بالبراهين </a:t>
            </a:r>
            <a:r>
              <a:rPr lang="ar-EG" sz="2800" dirty="0" smtClean="0">
                <a:solidFill>
                  <a:schemeClr val="accent6">
                    <a:lumMod val="50000"/>
                  </a:schemeClr>
                </a:solidFill>
              </a:rPr>
              <a:t>والحقائق</a:t>
            </a:r>
            <a:endParaRPr lang="ar-EG" sz="2800" dirty="0">
              <a:solidFill>
                <a:schemeClr val="accent6">
                  <a:lumMod val="50000"/>
                </a:schemeClr>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3312368"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3663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بادر بسؤاله عمّا يريد</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أشرح له مزايا ما تقدّمه له من خدمة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عامله باحترام  ووقار</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648848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المغلق</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يتشبّث برأيه بشدّة، يقتنع برأي واحد فقط، لا يرى سبباً للتغيير</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30611"/>
            <a:ext cx="3240360" cy="4134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957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تفهّم سبب ثباته على رأيه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حاول اكتشاف أسباب عدم رضاه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ركّز على كيفيّة تقديم أفضل خدمة يمكن تقديمها له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4"/>
          <p:cNvSpPr>
            <a:spLocks noChangeArrowheads="1"/>
          </p:cNvSpPr>
          <p:nvPr/>
        </p:nvSpPr>
        <p:spPr bwMode="auto">
          <a:xfrm>
            <a:off x="971700" y="5444703"/>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استخدم الحقائق والأرقام في الحديث</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844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المعوّق</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يفكّر في موضوعات أخرى أثناء تحدثك معه، ثم يعود فيستفسر عمّا قلت</a:t>
            </a:r>
            <a:r>
              <a:rPr lang="ar-EG" sz="2800" dirty="0" smtClean="0">
                <a:solidFill>
                  <a:schemeClr val="accent6">
                    <a:lumMod val="50000"/>
                  </a:schemeClr>
                </a:solidFill>
              </a:rPr>
              <a:t>، </a:t>
            </a:r>
            <a:r>
              <a:rPr lang="ar-EG" sz="2800" dirty="0">
                <a:solidFill>
                  <a:schemeClr val="accent6">
                    <a:lumMod val="50000"/>
                  </a:schemeClr>
                </a:solidFill>
              </a:rPr>
              <a:t>يحتاج إلى وقت كاف للوصول إلى قرار معيّن، استفساراته كثيرة </a:t>
            </a:r>
            <a:r>
              <a:rPr lang="ar-EG" sz="2800" dirty="0" smtClean="0">
                <a:solidFill>
                  <a:schemeClr val="accent6">
                    <a:lumMod val="50000"/>
                  </a:schemeClr>
                </a:solidFill>
              </a:rPr>
              <a:t>ومتكررة</a:t>
            </a:r>
            <a:endParaRPr lang="ar-EG" sz="2800" dirty="0">
              <a:solidFill>
                <a:schemeClr val="accent6">
                  <a:lumMod val="50000"/>
                </a:schemeClr>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33776"/>
            <a:ext cx="3096344" cy="3829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78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work\Sonia Sayari\Fotolia-2204047-X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2854325"/>
            <a:ext cx="3276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وسيلة شرح بيضاوية 15"/>
          <p:cNvSpPr/>
          <p:nvPr/>
        </p:nvSpPr>
        <p:spPr bwMode="auto">
          <a:xfrm>
            <a:off x="2914650" y="1196975"/>
            <a:ext cx="5688013" cy="2089150"/>
          </a:xfrm>
          <a:prstGeom prst="wedgeEllipseCallout">
            <a:avLst>
              <a:gd name="adj1" fmla="val -25898"/>
              <a:gd name="adj2" fmla="val 7389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endParaRPr lang="ar-EG" sz="1200" dirty="0">
              <a:solidFill>
                <a:srgbClr val="000080"/>
              </a:solidFill>
              <a:ea typeface="Times New Roman"/>
              <a:cs typeface="Tahoma"/>
            </a:endParaRPr>
          </a:p>
          <a:p>
            <a:pPr algn="ctr" rtl="1">
              <a:defRPr/>
            </a:pPr>
            <a:r>
              <a:rPr lang="ar-EG" sz="2800" dirty="0">
                <a:solidFill>
                  <a:srgbClr val="000080"/>
                </a:solidFill>
                <a:ea typeface="Times New Roman"/>
                <a:cs typeface="Tahoma"/>
              </a:rPr>
              <a:t>ماذا تعني العناية بالعملاء؟</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حاول اكتشاف السبب الحقيقي لتأجيله اتخاذ القرار</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حاول أن تسلك الطريق الذي يحقق استجابته الإيجابية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حاول إقناعه بفوائد اتخاذ القرار بسرعة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588370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المتذمّر</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يهاجمك حالما يراك أمامه، يهاجم المنشأة وما تقدمه من سلع وخدمات</a:t>
            </a:r>
            <a:r>
              <a:rPr lang="ar-EG" sz="2800" dirty="0" smtClean="0">
                <a:solidFill>
                  <a:schemeClr val="accent6">
                    <a:lumMod val="50000"/>
                  </a:schemeClr>
                </a:solidFill>
              </a:rPr>
              <a:t>، </a:t>
            </a:r>
            <a:r>
              <a:rPr lang="ar-EG" sz="2800" dirty="0">
                <a:solidFill>
                  <a:schemeClr val="accent6">
                    <a:lumMod val="50000"/>
                  </a:schemeClr>
                </a:solidFill>
              </a:rPr>
              <a:t>لا يعجبه شئ، مزعج</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3240360" cy="3744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179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arn(inVertical)">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حاول تهدئته واكتشاف مشكلته الحقيقية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حاول أن تقلّل من غضبه ومقاومته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استوضحه عمّا يريده بالضبط</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4"/>
          <p:cNvSpPr>
            <a:spLocks noChangeArrowheads="1"/>
          </p:cNvSpPr>
          <p:nvPr/>
        </p:nvSpPr>
        <p:spPr bwMode="auto">
          <a:xfrm>
            <a:off x="971700" y="5444703"/>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ساعده في الحل قدر استطاعتك</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824470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الإيجابي</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هو إنسان جاد بنّاء في تفكيره، معقول في تعليقاته واعتراضه</a:t>
            </a:r>
            <a:r>
              <a:rPr lang="ar-EG" sz="2800" dirty="0" smtClean="0">
                <a:solidFill>
                  <a:schemeClr val="accent6">
                    <a:lumMod val="50000"/>
                  </a:schemeClr>
                </a:solidFill>
              </a:rPr>
              <a:t>،</a:t>
            </a:r>
            <a:br>
              <a:rPr lang="ar-EG" sz="2800" dirty="0" smtClean="0">
                <a:solidFill>
                  <a:schemeClr val="accent6">
                    <a:lumMod val="50000"/>
                  </a:schemeClr>
                </a:solidFill>
              </a:rPr>
            </a:br>
            <a:r>
              <a:rPr lang="ar-EG" sz="2800" dirty="0" smtClean="0">
                <a:solidFill>
                  <a:schemeClr val="accent6">
                    <a:lumMod val="50000"/>
                  </a:schemeClr>
                </a:solidFill>
              </a:rPr>
              <a:t>يصغي </a:t>
            </a:r>
            <a:r>
              <a:rPr lang="ar-EG" sz="2800" dirty="0">
                <a:solidFill>
                  <a:schemeClr val="accent6">
                    <a:lumMod val="50000"/>
                  </a:schemeClr>
                </a:solidFill>
              </a:rPr>
              <a:t>ويقترح، مفاوض جيّد عادل </a:t>
            </a:r>
            <a:r>
              <a:rPr lang="ar-EG" sz="2800" dirty="0" smtClean="0">
                <a:solidFill>
                  <a:schemeClr val="accent6">
                    <a:lumMod val="50000"/>
                  </a:schemeClr>
                </a:solidFill>
              </a:rPr>
              <a:t>وواقعي</a:t>
            </a:r>
            <a:endParaRPr lang="ar-EG" sz="2800" dirty="0">
              <a:solidFill>
                <a:schemeClr val="accent6">
                  <a:lumMod val="50000"/>
                </a:schemeClr>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2880320"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2218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استفد من تفكيره الإيجابي</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تعامل معه بحسن تصرّف</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شجّعه على تقديم الأفكار البنّاءة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4"/>
          <p:cNvSpPr>
            <a:spLocks noChangeArrowheads="1"/>
          </p:cNvSpPr>
          <p:nvPr/>
        </p:nvSpPr>
        <p:spPr bwMode="auto">
          <a:xfrm>
            <a:off x="971700" y="5444703"/>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اهتم بأفكاره</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84140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الودود</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مرح، سهل المقابلة، يتقبّل النصيحة، يصغي لك ولا يستأثر بالحديث</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2294306"/>
            <a:ext cx="2782590" cy="3582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9072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ctr" rtl="1">
              <a:defRPr/>
            </a:pPr>
            <a:r>
              <a:rPr lang="ar-EG" sz="3200" dirty="0">
                <a:solidFill>
                  <a:schemeClr val="accent6">
                    <a:lumMod val="50000"/>
                  </a:schemeClr>
                </a:solidFill>
              </a:rPr>
              <a:t>كيف تتعامل معه؟</a:t>
            </a:r>
          </a:p>
        </p:txBody>
      </p:sp>
      <p:sp>
        <p:nvSpPr>
          <p:cNvPr id="6" name="圆角矩形 4"/>
          <p:cNvSpPr>
            <a:spLocks noChangeArrowheads="1"/>
          </p:cNvSpPr>
          <p:nvPr/>
        </p:nvSpPr>
        <p:spPr bwMode="auto">
          <a:xfrm>
            <a:off x="971550" y="198831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حدّثه عن موضوعات عامة</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00" y="314044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كن لبقاً عند تغيير مجرى الحديث</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圆角矩形 4"/>
          <p:cNvSpPr>
            <a:spLocks noChangeArrowheads="1"/>
          </p:cNvSpPr>
          <p:nvPr/>
        </p:nvSpPr>
        <p:spPr bwMode="auto">
          <a:xfrm>
            <a:off x="971650" y="42925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انتقل بالحديث إلى الموضوع الأساسي</a:t>
            </a:r>
            <a:endParaRPr lang="zh-CN" altLang="en-US" sz="28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935434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معوقات الخدمات المتميزة</a:t>
            </a:r>
          </a:p>
        </p:txBody>
      </p:sp>
    </p:spTree>
    <p:extLst>
      <p:ext uri="{BB962C8B-B14F-4D97-AF65-F5344CB8AC3E}">
        <p14:creationId xmlns:p14="http://schemas.microsoft.com/office/powerpoint/2010/main" val="36790304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عدم التعرف على توقعات العملاء</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مقاييس خدمات خاطئة</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سوء معيار الأداء</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عدم الوفاء بالوعود التي قدمتها المنشأة</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معوقات الخدمات المتميزة</a:t>
            </a:r>
          </a:p>
        </p:txBody>
      </p:sp>
    </p:spTree>
    <p:extLst>
      <p:ext uri="{BB962C8B-B14F-4D97-AF65-F5344CB8AC3E}">
        <p14:creationId xmlns:p14="http://schemas.microsoft.com/office/powerpoint/2010/main" val="28245226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كيف تتصرف في مواجهة العميل</a:t>
            </a:r>
          </a:p>
        </p:txBody>
      </p:sp>
    </p:spTree>
    <p:extLst>
      <p:ext uri="{BB962C8B-B14F-4D97-AF65-F5344CB8AC3E}">
        <p14:creationId xmlns:p14="http://schemas.microsoft.com/office/powerpoint/2010/main" val="27283924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27612560"/>
              </p:ext>
            </p:extLst>
          </p:nvPr>
        </p:nvGraphicFramePr>
        <p:xfrm>
          <a:off x="1043608" y="1397000"/>
          <a:ext cx="705678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smtClean="0">
                <a:solidFill>
                  <a:schemeClr val="accent6">
                    <a:lumMod val="50000"/>
                  </a:schemeClr>
                </a:solidFill>
              </a:rPr>
              <a:t>العناية بالعملاء</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46943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307903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54563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اكسب العميل في صفك دائماً</a:t>
            </a:r>
            <a:endParaRPr lang="en-US" sz="2400" b="1" dirty="0">
              <a:solidFill>
                <a:srgbClr val="333300"/>
              </a:solidFill>
            </a:endParaRPr>
          </a:p>
        </p:txBody>
      </p:sp>
      <p:sp>
        <p:nvSpPr>
          <p:cNvPr id="20485" name="Text Box 9"/>
          <p:cNvSpPr txBox="1">
            <a:spLocks noChangeArrowheads="1"/>
          </p:cNvSpPr>
          <p:nvPr/>
        </p:nvSpPr>
        <p:spPr bwMode="auto">
          <a:xfrm>
            <a:off x="7577138" y="256785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338383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99343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46003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اسأل العميل عن حاجته</a:t>
            </a:r>
            <a:endParaRPr lang="en-US" sz="2400" b="1" dirty="0">
              <a:solidFill>
                <a:srgbClr val="333300"/>
              </a:solidFill>
            </a:endParaRPr>
          </a:p>
        </p:txBody>
      </p:sp>
      <p:sp>
        <p:nvSpPr>
          <p:cNvPr id="20489" name="Text Box 16"/>
          <p:cNvSpPr txBox="1">
            <a:spLocks noChangeArrowheads="1"/>
          </p:cNvSpPr>
          <p:nvPr/>
        </p:nvSpPr>
        <p:spPr bwMode="auto">
          <a:xfrm>
            <a:off x="7577138" y="348225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427600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88560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435220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كن رهن إشارته</a:t>
            </a:r>
            <a:endParaRPr lang="en-US" sz="2400" b="1" dirty="0">
              <a:solidFill>
                <a:srgbClr val="333300"/>
              </a:solidFill>
            </a:endParaRPr>
          </a:p>
        </p:txBody>
      </p:sp>
      <p:sp>
        <p:nvSpPr>
          <p:cNvPr id="20493" name="Text Box 23"/>
          <p:cNvSpPr txBox="1">
            <a:spLocks noChangeArrowheads="1"/>
          </p:cNvSpPr>
          <p:nvPr/>
        </p:nvSpPr>
        <p:spPr bwMode="auto">
          <a:xfrm>
            <a:off x="7577138" y="437443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كيف تتصرف في مواجهة العميل</a:t>
            </a:r>
          </a:p>
        </p:txBody>
      </p:sp>
    </p:spTree>
    <p:extLst>
      <p:ext uri="{BB962C8B-B14F-4D97-AF65-F5344CB8AC3E}">
        <p14:creationId xmlns:p14="http://schemas.microsoft.com/office/powerpoint/2010/main" val="7942992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نحو خدمة جيدة للعميل</a:t>
            </a:r>
          </a:p>
        </p:txBody>
      </p:sp>
    </p:spTree>
    <p:extLst>
      <p:ext uri="{BB962C8B-B14F-4D97-AF65-F5344CB8AC3E}">
        <p14:creationId xmlns:p14="http://schemas.microsoft.com/office/powerpoint/2010/main" val="3713812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أخلق مناخاً يتميز بالرضاء والصداقة</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2708920"/>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أنصت لعميلك بشكل واضح لكي تحصل على المعلومات التي تريدها منه</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أكد وكرر حتى تفهم وجهة نظر عميلك</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581128"/>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اجعل استجابتك من مفهوم أنني أتفانى في خدمتك </a:t>
            </a:r>
            <a:r>
              <a:rPr lang="ar-EG" sz="2400" b="1" dirty="0" smtClean="0">
                <a:solidFill>
                  <a:srgbClr val="333300"/>
                </a:solidFill>
              </a:rPr>
              <a:t>        أيها </a:t>
            </a:r>
            <a:r>
              <a:rPr lang="ar-EG" sz="2400" b="1" dirty="0">
                <a:solidFill>
                  <a:srgbClr val="333300"/>
                </a:solidFill>
              </a:rPr>
              <a:t>العميل</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نحو خدمة جيدة للعميل</a:t>
            </a:r>
          </a:p>
        </p:txBody>
      </p:sp>
    </p:spTree>
    <p:extLst>
      <p:ext uri="{BB962C8B-B14F-4D97-AF65-F5344CB8AC3E}">
        <p14:creationId xmlns:p14="http://schemas.microsoft.com/office/powerpoint/2010/main" val="18859526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384648"/>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994248"/>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460848"/>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أتفق مع العميل على الخدمات التي ستقدمها له</a:t>
            </a:r>
            <a:endParaRPr lang="en-US" sz="2400" b="1" dirty="0">
              <a:solidFill>
                <a:srgbClr val="333300"/>
              </a:solidFill>
            </a:endParaRPr>
          </a:p>
        </p:txBody>
      </p:sp>
      <p:sp>
        <p:nvSpPr>
          <p:cNvPr id="20485" name="Text Box 9"/>
          <p:cNvSpPr txBox="1">
            <a:spLocks noChangeArrowheads="1"/>
          </p:cNvSpPr>
          <p:nvPr/>
        </p:nvSpPr>
        <p:spPr bwMode="auto">
          <a:xfrm>
            <a:off x="7577138" y="248307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0486" name="Group 10"/>
          <p:cNvGrpSpPr>
            <a:grpSpLocks/>
          </p:cNvGrpSpPr>
          <p:nvPr/>
        </p:nvGrpSpPr>
        <p:grpSpPr bwMode="auto">
          <a:xfrm>
            <a:off x="7380288" y="3299048"/>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908648"/>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36168"/>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قدم خدماتك بتميز وقم بتنفيذ وعودك للعميل بالكامل</a:t>
            </a:r>
            <a:endParaRPr lang="en-US" sz="2400" b="1" dirty="0">
              <a:solidFill>
                <a:srgbClr val="333300"/>
              </a:solidFill>
            </a:endParaRPr>
          </a:p>
        </p:txBody>
      </p:sp>
      <p:sp>
        <p:nvSpPr>
          <p:cNvPr id="20489" name="Text Box 16"/>
          <p:cNvSpPr txBox="1">
            <a:spLocks noChangeArrowheads="1"/>
          </p:cNvSpPr>
          <p:nvPr/>
        </p:nvSpPr>
        <p:spPr bwMode="auto">
          <a:xfrm>
            <a:off x="7576050" y="3397473"/>
            <a:ext cx="356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0490" name="Group 17"/>
          <p:cNvGrpSpPr>
            <a:grpSpLocks/>
          </p:cNvGrpSpPr>
          <p:nvPr/>
        </p:nvGrpSpPr>
        <p:grpSpPr bwMode="auto">
          <a:xfrm>
            <a:off x="7380288" y="4191223"/>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800823"/>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4267423"/>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تابع عميلك  وتأكد من رضاه</a:t>
            </a:r>
            <a:endParaRPr lang="en-US" sz="2400" b="1" dirty="0">
              <a:solidFill>
                <a:srgbClr val="333300"/>
              </a:solidFill>
            </a:endParaRPr>
          </a:p>
        </p:txBody>
      </p:sp>
      <p:sp>
        <p:nvSpPr>
          <p:cNvPr id="20493" name="Text Box 23"/>
          <p:cNvSpPr txBox="1">
            <a:spLocks noChangeArrowheads="1"/>
          </p:cNvSpPr>
          <p:nvPr/>
        </p:nvSpPr>
        <p:spPr bwMode="auto">
          <a:xfrm>
            <a:off x="7577138" y="428964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نحو خدمة جيدة للعميل</a:t>
            </a:r>
          </a:p>
        </p:txBody>
      </p:sp>
    </p:spTree>
    <p:extLst>
      <p:ext uri="{BB962C8B-B14F-4D97-AF65-F5344CB8AC3E}">
        <p14:creationId xmlns:p14="http://schemas.microsoft.com/office/powerpoint/2010/main" val="3313744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أحذر هذه الكلمات مع العميل</a:t>
            </a:r>
          </a:p>
        </p:txBody>
      </p:sp>
    </p:spTree>
    <p:extLst>
      <p:ext uri="{BB962C8B-B14F-4D97-AF65-F5344CB8AC3E}">
        <p14:creationId xmlns:p14="http://schemas.microsoft.com/office/powerpoint/2010/main" val="21330903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أي خدمة</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111351"/>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مع احترامي لحضرتك إلا أن ….</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أنا لا أتفق معك في ذلك</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911551"/>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تكرار كلمة مشكلة</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نحو خدمة جيدة للعميل</a:t>
            </a:r>
          </a:p>
        </p:txBody>
      </p:sp>
    </p:spTree>
    <p:extLst>
      <p:ext uri="{BB962C8B-B14F-4D97-AF65-F5344CB8AC3E}">
        <p14:creationId xmlns:p14="http://schemas.microsoft.com/office/powerpoint/2010/main" val="10860358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هذا تصرف غبي</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111351"/>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لا أصدقك</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أنت غلطان</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911551"/>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ماذا تعني بذلك</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8</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نحو خدمة جيدة للعميل</a:t>
            </a:r>
          </a:p>
        </p:txBody>
      </p:sp>
    </p:spTree>
    <p:extLst>
      <p:ext uri="{BB962C8B-B14F-4D97-AF65-F5344CB8AC3E}">
        <p14:creationId xmlns:p14="http://schemas.microsoft.com/office/powerpoint/2010/main" val="14749266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ماذا يحتاج العميل من الموظف</a:t>
            </a:r>
          </a:p>
        </p:txBody>
      </p:sp>
    </p:spTree>
    <p:extLst>
      <p:ext uri="{BB962C8B-B14F-4D97-AF65-F5344CB8AC3E}">
        <p14:creationId xmlns:p14="http://schemas.microsoft.com/office/powerpoint/2010/main" val="1835786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تواجد الموظف</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111351"/>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مكان فسيح منظم ونظيف</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الابتسامة</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911551"/>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الاجتهاد في العمل وعدم تعطيله</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ماذا يحتاج العميل من الموظف</a:t>
            </a:r>
          </a:p>
        </p:txBody>
      </p:sp>
    </p:spTree>
    <p:extLst>
      <p:ext uri="{BB962C8B-B14F-4D97-AF65-F5344CB8AC3E}">
        <p14:creationId xmlns:p14="http://schemas.microsoft.com/office/powerpoint/2010/main" val="24919780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التنظيم</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111351"/>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تلبية المطالب والمساعدة</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المعاملة الحسنة</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911551"/>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المظهر الحسن</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8</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ماذا يحتاج العميل من الموظف</a:t>
            </a:r>
          </a:p>
        </p:txBody>
      </p:sp>
    </p:spTree>
    <p:extLst>
      <p:ext uri="{BB962C8B-B14F-4D97-AF65-F5344CB8AC3E}">
        <p14:creationId xmlns:p14="http://schemas.microsoft.com/office/powerpoint/2010/main" val="27325226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85668359"/>
              </p:ext>
            </p:extLst>
          </p:nvPr>
        </p:nvGraphicFramePr>
        <p:xfrm>
          <a:off x="1043608" y="2045072"/>
          <a:ext cx="7056784" cy="347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smtClean="0">
                <a:solidFill>
                  <a:schemeClr val="accent6">
                    <a:lumMod val="50000"/>
                  </a:schemeClr>
                </a:solidFill>
              </a:rPr>
              <a:t>العناية بالعملاء</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وضوح وسهولة الإجراءات</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9</a:t>
            </a:r>
            <a:endParaRPr lang="en-US" sz="2400" b="1" dirty="0">
              <a:solidFill>
                <a:srgbClr val="FFFFFF"/>
              </a:solidFill>
            </a:endParaRP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111351"/>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حسن الاستقبال</a:t>
            </a:r>
            <a:endParaRPr lang="en-US" sz="2400" b="1" dirty="0">
              <a:solidFill>
                <a:srgbClr val="333300"/>
              </a:solidFill>
            </a:endParaRPr>
          </a:p>
        </p:txBody>
      </p:sp>
      <p:sp>
        <p:nvSpPr>
          <p:cNvPr id="20489" name="Text Box 16"/>
          <p:cNvSpPr txBox="1">
            <a:spLocks noChangeArrowheads="1"/>
          </p:cNvSpPr>
          <p:nvPr/>
        </p:nvSpPr>
        <p:spPr bwMode="auto">
          <a:xfrm>
            <a:off x="7490289" y="3070225"/>
            <a:ext cx="527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10</a:t>
            </a:r>
            <a:endParaRPr lang="en-US" sz="2400" b="1" dirty="0">
              <a:solidFill>
                <a:srgbClr val="FFFFFF"/>
              </a:solidFill>
            </a:endParaRP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أنظمة محددة وواضحة</a:t>
            </a:r>
            <a:endParaRPr lang="en-US" sz="2400" b="1" dirty="0">
              <a:solidFill>
                <a:srgbClr val="333300"/>
              </a:solidFill>
            </a:endParaRPr>
          </a:p>
        </p:txBody>
      </p:sp>
      <p:sp>
        <p:nvSpPr>
          <p:cNvPr id="20493" name="Text Box 23"/>
          <p:cNvSpPr txBox="1">
            <a:spLocks noChangeArrowheads="1"/>
          </p:cNvSpPr>
          <p:nvPr/>
        </p:nvSpPr>
        <p:spPr bwMode="auto">
          <a:xfrm>
            <a:off x="7498786" y="3962400"/>
            <a:ext cx="5107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11</a:t>
            </a:r>
            <a:endParaRPr lang="en-US" sz="2400" b="1" dirty="0">
              <a:solidFill>
                <a:srgbClr val="FFFFFF"/>
              </a:solidFill>
            </a:endParaRP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911551"/>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المنطق في </a:t>
            </a:r>
            <a:r>
              <a:rPr lang="ar-EG" sz="2400" b="1" dirty="0" smtClean="0">
                <a:solidFill>
                  <a:srgbClr val="333300"/>
                </a:solidFill>
              </a:rPr>
              <a:t>الحديث - التعاون</a:t>
            </a:r>
            <a:endParaRPr lang="en-US" sz="2400" b="1" dirty="0">
              <a:solidFill>
                <a:srgbClr val="333300"/>
              </a:solidFill>
            </a:endParaRPr>
          </a:p>
        </p:txBody>
      </p:sp>
      <p:sp>
        <p:nvSpPr>
          <p:cNvPr id="20497" name="Text Box 30"/>
          <p:cNvSpPr txBox="1">
            <a:spLocks noChangeArrowheads="1"/>
          </p:cNvSpPr>
          <p:nvPr/>
        </p:nvSpPr>
        <p:spPr bwMode="auto">
          <a:xfrm>
            <a:off x="7490289" y="4876800"/>
            <a:ext cx="527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12</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ماذا يحتاج العميل من الموظف</a:t>
            </a:r>
          </a:p>
        </p:txBody>
      </p:sp>
    </p:spTree>
    <p:extLst>
      <p:ext uri="{BB962C8B-B14F-4D97-AF65-F5344CB8AC3E}">
        <p14:creationId xmlns:p14="http://schemas.microsoft.com/office/powerpoint/2010/main" val="2613545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نظريات الدوافع</a:t>
            </a:r>
          </a:p>
        </p:txBody>
      </p:sp>
    </p:spTree>
    <p:extLst>
      <p:ext uri="{BB962C8B-B14F-4D97-AF65-F5344CB8AC3E}">
        <p14:creationId xmlns:p14="http://schemas.microsoft.com/office/powerpoint/2010/main" val="19428415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نظريات الدوافع</a:t>
            </a:r>
          </a:p>
        </p:txBody>
      </p:sp>
      <p:sp>
        <p:nvSpPr>
          <p:cNvPr id="2" name="Round Diagonal Corner Rectangle 1"/>
          <p:cNvSpPr/>
          <p:nvPr/>
        </p:nvSpPr>
        <p:spPr bwMode="auto">
          <a:xfrm>
            <a:off x="979636" y="4149080"/>
            <a:ext cx="7552804" cy="1800200"/>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3200" b="1" dirty="0">
                <a:solidFill>
                  <a:schemeClr val="bg1"/>
                </a:solidFill>
              </a:rPr>
              <a:t>برزت في مجال العلوم السلوكية العديد من النظريات ومنها نظرية مازلو والتي أثبتت مصداقيتها في مجال الإدارة  الصناعية والمجال التنظيمي</a:t>
            </a:r>
            <a:endParaRPr kumimoji="0" lang="ar-EG" sz="3200" b="1" i="0" u="none" strike="noStrike" cap="none" normalizeH="0" baseline="0" dirty="0" smtClean="0">
              <a:ln>
                <a:noFill/>
              </a:ln>
              <a:solidFill>
                <a:schemeClr val="bg1"/>
              </a:solidFill>
              <a:effectLst/>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975" y="1491180"/>
            <a:ext cx="4048125" cy="21538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071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1484784"/>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094384"/>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1560984"/>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الحاجة إلي الطعام والشراب والنوم (الحاجات البيولوجية)</a:t>
            </a:r>
            <a:endParaRPr lang="en-US" sz="2400" b="1" dirty="0">
              <a:solidFill>
                <a:srgbClr val="333300"/>
              </a:solidFill>
            </a:endParaRPr>
          </a:p>
        </p:txBody>
      </p:sp>
      <p:sp>
        <p:nvSpPr>
          <p:cNvPr id="20485" name="Text Box 9"/>
          <p:cNvSpPr txBox="1">
            <a:spLocks noChangeArrowheads="1"/>
          </p:cNvSpPr>
          <p:nvPr/>
        </p:nvSpPr>
        <p:spPr bwMode="auto">
          <a:xfrm>
            <a:off x="7577138" y="1583209"/>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399184"/>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008784"/>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403649" y="2538735"/>
            <a:ext cx="59766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الحاجة للمحافظة على الوجود (الحاجة للأمن والاستقرار)</a:t>
            </a:r>
            <a:endParaRPr lang="en-US" sz="2400" b="1" dirty="0">
              <a:solidFill>
                <a:srgbClr val="333300"/>
              </a:solidFill>
            </a:endParaRPr>
          </a:p>
        </p:txBody>
      </p:sp>
      <p:sp>
        <p:nvSpPr>
          <p:cNvPr id="20489" name="Text Box 16"/>
          <p:cNvSpPr txBox="1">
            <a:spLocks noChangeArrowheads="1"/>
          </p:cNvSpPr>
          <p:nvPr/>
        </p:nvSpPr>
        <p:spPr bwMode="auto">
          <a:xfrm>
            <a:off x="7577138" y="2497609"/>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291359"/>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3900959"/>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367559"/>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الحاجة إلى الحب والانتماء</a:t>
            </a:r>
            <a:endParaRPr lang="en-US" sz="2400" b="1" dirty="0">
              <a:solidFill>
                <a:srgbClr val="333300"/>
              </a:solidFill>
            </a:endParaRPr>
          </a:p>
        </p:txBody>
      </p:sp>
      <p:sp>
        <p:nvSpPr>
          <p:cNvPr id="20493" name="Text Box 23"/>
          <p:cNvSpPr txBox="1">
            <a:spLocks noChangeArrowheads="1"/>
          </p:cNvSpPr>
          <p:nvPr/>
        </p:nvSpPr>
        <p:spPr bwMode="auto">
          <a:xfrm>
            <a:off x="7577138" y="338978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205759"/>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4942284"/>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338935"/>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الحاجة إلى المكانة والتقدير</a:t>
            </a:r>
            <a:endParaRPr lang="en-US" sz="2400" b="1" dirty="0">
              <a:solidFill>
                <a:srgbClr val="333300"/>
              </a:solidFill>
            </a:endParaRPr>
          </a:p>
        </p:txBody>
      </p:sp>
      <p:sp>
        <p:nvSpPr>
          <p:cNvPr id="20497" name="Text Box 30"/>
          <p:cNvSpPr txBox="1">
            <a:spLocks noChangeArrowheads="1"/>
          </p:cNvSpPr>
          <p:nvPr/>
        </p:nvSpPr>
        <p:spPr bwMode="auto">
          <a:xfrm>
            <a:off x="7577138" y="430418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نظرية مازلو  </a:t>
            </a:r>
            <a:r>
              <a:rPr lang="en-US" sz="3200" dirty="0">
                <a:solidFill>
                  <a:schemeClr val="accent6">
                    <a:lumMod val="50000"/>
                  </a:schemeClr>
                </a:solidFill>
              </a:rPr>
              <a:t>MASLOW</a:t>
            </a:r>
            <a:endParaRPr lang="ar-EG" sz="3200" dirty="0">
              <a:solidFill>
                <a:schemeClr val="accent6">
                  <a:lumMod val="50000"/>
                </a:schemeClr>
              </a:solidFill>
            </a:endParaRPr>
          </a:p>
        </p:txBody>
      </p:sp>
      <p:grpSp>
        <p:nvGrpSpPr>
          <p:cNvPr id="31" name="Group 24"/>
          <p:cNvGrpSpPr>
            <a:grpSpLocks/>
          </p:cNvGrpSpPr>
          <p:nvPr/>
        </p:nvGrpSpPr>
        <p:grpSpPr bwMode="auto">
          <a:xfrm>
            <a:off x="7410400" y="5068093"/>
            <a:ext cx="762000" cy="665163"/>
            <a:chOff x="0" y="0"/>
            <a:chExt cx="1549" cy="1351"/>
          </a:xfrm>
        </p:grpSpPr>
        <p:sp>
          <p:nvSpPr>
            <p:cNvPr id="33"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4"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5"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36" name="Line 28"/>
          <p:cNvSpPr>
            <a:spLocks noChangeShapeType="1"/>
          </p:cNvSpPr>
          <p:nvPr/>
        </p:nvSpPr>
        <p:spPr bwMode="auto">
          <a:xfrm>
            <a:off x="2331987" y="5677693"/>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7" name="Text Box 29"/>
          <p:cNvSpPr txBox="1">
            <a:spLocks noChangeArrowheads="1"/>
          </p:cNvSpPr>
          <p:nvPr/>
        </p:nvSpPr>
        <p:spPr bwMode="auto">
          <a:xfrm>
            <a:off x="1671587" y="5201269"/>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الحاجة إلى تقدير الذات</a:t>
            </a:r>
            <a:endParaRPr lang="en-US" sz="2400" b="1" dirty="0">
              <a:solidFill>
                <a:srgbClr val="333300"/>
              </a:solidFill>
            </a:endParaRPr>
          </a:p>
        </p:txBody>
      </p:sp>
      <p:sp>
        <p:nvSpPr>
          <p:cNvPr id="38" name="Text Box 30"/>
          <p:cNvSpPr txBox="1">
            <a:spLocks noChangeArrowheads="1"/>
          </p:cNvSpPr>
          <p:nvPr/>
        </p:nvSpPr>
        <p:spPr bwMode="auto">
          <a:xfrm>
            <a:off x="7607250" y="516651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spTree>
    <p:extLst>
      <p:ext uri="{BB962C8B-B14F-4D97-AF65-F5344CB8AC3E}">
        <p14:creationId xmlns:p14="http://schemas.microsoft.com/office/powerpoint/2010/main" val="18510319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5"/>
          <p:cNvSpPr>
            <a:spLocks noChangeArrowheads="1" noChangeShapeType="1" noTextEdit="1"/>
          </p:cNvSpPr>
          <p:nvPr/>
        </p:nvSpPr>
        <p:spPr bwMode="auto">
          <a:xfrm>
            <a:off x="900113" y="982663"/>
            <a:ext cx="2519362" cy="858837"/>
          </a:xfrm>
          <a:prstGeom prst="rect">
            <a:avLst/>
          </a:prstGeom>
        </p:spPr>
        <p:txBody>
          <a:bodyPr wrap="none" fromWordArt="1">
            <a:prstTxWarp prst="textPlain">
              <a:avLst>
                <a:gd name="adj" fmla="val 50000"/>
              </a:avLst>
            </a:prstTxWarp>
          </a:bodyPr>
          <a:lstStyle/>
          <a:p>
            <a:pPr algn="ctr"/>
            <a:r>
              <a:rPr lang="en-US" sz="3600" b="1" kern="10">
                <a:ln w="12700">
                  <a:solidFill>
                    <a:schemeClr val="bg1"/>
                  </a:solidFill>
                  <a:round/>
                  <a:headEnd/>
                  <a:tailEnd/>
                </a:ln>
                <a:effectLst>
                  <a:outerShdw dist="17961" dir="2700000" algn="ctr" rotWithShape="0">
                    <a:schemeClr val="bg1"/>
                  </a:outerShdw>
                </a:effectLst>
                <a:latin typeface="Arial"/>
                <a:cs typeface="Arial"/>
              </a:rPr>
              <a:t>Thanks!</a:t>
            </a:r>
            <a:endParaRPr lang="ar-EG" sz="3600" b="1" kern="10">
              <a:ln w="12700">
                <a:solidFill>
                  <a:schemeClr val="bg1"/>
                </a:solidFill>
                <a:round/>
                <a:headEnd/>
                <a:tailEnd/>
              </a:ln>
              <a:effectLst>
                <a:outerShdw dist="17961" dir="2700000" algn="ctr" rotWithShape="0">
                  <a:schemeClr val="bg1"/>
                </a:outerShdw>
              </a:effectLst>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تعريف الخدمة المتميزة؟</a:t>
            </a:r>
            <a:endParaRPr lang="ar-EG" sz="3200" dirty="0" smtClean="0">
              <a:solidFill>
                <a:schemeClr val="accent6">
                  <a:lumMod val="50000"/>
                </a:schemeClr>
              </a:solidFill>
            </a:endParaRPr>
          </a:p>
        </p:txBody>
      </p:sp>
      <p:sp>
        <p:nvSpPr>
          <p:cNvPr id="2" name="Round Diagonal Corner Rectangle 1"/>
          <p:cNvSpPr/>
          <p:nvPr/>
        </p:nvSpPr>
        <p:spPr bwMode="auto">
          <a:xfrm>
            <a:off x="1263650" y="4437112"/>
            <a:ext cx="6984776" cy="1080120"/>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3200" b="1" dirty="0">
                <a:solidFill>
                  <a:schemeClr val="bg1"/>
                </a:solidFill>
              </a:rPr>
              <a:t>هو الإشباع الإيجابي لما يمكن أن يبحث عنه العميل حالياً ومستقبلاً</a:t>
            </a:r>
            <a:endParaRPr kumimoji="0" lang="ar-EG" sz="3200" b="1" i="0" u="none" strike="noStrike" cap="none" normalizeH="0" baseline="0" dirty="0" smtClean="0">
              <a:ln>
                <a:noFill/>
              </a:ln>
              <a:solidFill>
                <a:schemeClr val="bg1"/>
              </a:solidFill>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279004"/>
            <a:ext cx="29432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921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barn(inVertical)">
                                      <p:cBhvr>
                                        <p:cTn id="11" dur="500"/>
                                        <p:tgtEl>
                                          <p:spTgt spid="1229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smtClean="0">
              <a:solidFill>
                <a:schemeClr val="bg1"/>
              </a:solidFill>
            </a:endParaRPr>
          </a:p>
          <a:p>
            <a:pPr marL="0" indent="0" algn="ctr" rtl="1" eaLnBrk="1" hangingPunct="1">
              <a:buFont typeface="Wingdings" pitchFamily="2" charset="2"/>
              <a:buNone/>
            </a:pPr>
            <a:r>
              <a:rPr lang="ar-EG" altLang="zh-CN" sz="3200" b="1" smtClean="0"/>
              <a:t>أنا كعميل… متى أحكم بأنك تقدم خدمات لي بشكل متميز؟</a:t>
            </a:r>
            <a:endParaRPr lang="ar-EG" altLang="en-US" sz="3200" b="1" smtClean="0"/>
          </a:p>
        </p:txBody>
      </p:sp>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smtClean="0">
                <a:solidFill>
                  <a:schemeClr val="accent6">
                    <a:lumMod val="50000"/>
                  </a:schemeClr>
                </a:solidFill>
              </a:rPr>
              <a:t>العناية بالعملاء</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1" end="1"/>
                                            </p:txEl>
                                          </p:spTgt>
                                        </p:tgtEl>
                                        <p:attrNameLst>
                                          <p:attrName>style.visibility</p:attrName>
                                        </p:attrNameLst>
                                      </p:cBhvr>
                                      <p:to>
                                        <p:strVal val="visible"/>
                                      </p:to>
                                    </p:set>
                                    <p:animEffect transition="in" filter="wipe(down)">
                                      <p:cBhvr>
                                        <p:cTn id="41" dur="580">
                                          <p:stCondLst>
                                            <p:cond delay="0"/>
                                          </p:stCondLst>
                                        </p:cTn>
                                        <p:tgtEl>
                                          <p:spTgt spid="19460">
                                            <p:txEl>
                                              <p:pRg st="1" end="1"/>
                                            </p:txEl>
                                          </p:spTgt>
                                        </p:tgtEl>
                                      </p:cBhvr>
                                    </p:animEffect>
                                    <p:anim calcmode="lin" valueType="num">
                                      <p:cBhvr>
                                        <p:cTn id="42" dur="1822" tmFilter="0,0; 0.14,0.36; 0.43,0.73; 0.71,0.91; 1.0,1.0">
                                          <p:stCondLst>
                                            <p:cond delay="0"/>
                                          </p:stCondLst>
                                        </p:cTn>
                                        <p:tgtEl>
                                          <p:spTgt spid="19460">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1" end="1"/>
                                            </p:txEl>
                                          </p:spTgt>
                                        </p:tgtEl>
                                      </p:cBhvr>
                                      <p:to x="100000" y="60000"/>
                                    </p:animScale>
                                    <p:animScale>
                                      <p:cBhvr>
                                        <p:cTn id="48" dur="166" decel="50000">
                                          <p:stCondLst>
                                            <p:cond delay="676"/>
                                          </p:stCondLst>
                                        </p:cTn>
                                        <p:tgtEl>
                                          <p:spTgt spid="19460">
                                            <p:txEl>
                                              <p:pRg st="1" end="1"/>
                                            </p:txEl>
                                          </p:spTgt>
                                        </p:tgtEl>
                                      </p:cBhvr>
                                      <p:to x="100000" y="100000"/>
                                    </p:animScale>
                                    <p:animScale>
                                      <p:cBhvr>
                                        <p:cTn id="49" dur="26">
                                          <p:stCondLst>
                                            <p:cond delay="1312"/>
                                          </p:stCondLst>
                                        </p:cTn>
                                        <p:tgtEl>
                                          <p:spTgt spid="19460">
                                            <p:txEl>
                                              <p:pRg st="1" end="1"/>
                                            </p:txEl>
                                          </p:spTgt>
                                        </p:tgtEl>
                                      </p:cBhvr>
                                      <p:to x="100000" y="80000"/>
                                    </p:animScale>
                                    <p:animScale>
                                      <p:cBhvr>
                                        <p:cTn id="50" dur="166" decel="50000">
                                          <p:stCondLst>
                                            <p:cond delay="1338"/>
                                          </p:stCondLst>
                                        </p:cTn>
                                        <p:tgtEl>
                                          <p:spTgt spid="19460">
                                            <p:txEl>
                                              <p:pRg st="1" end="1"/>
                                            </p:txEl>
                                          </p:spTgt>
                                        </p:tgtEl>
                                      </p:cBhvr>
                                      <p:to x="100000" y="100000"/>
                                    </p:animScale>
                                    <p:animScale>
                                      <p:cBhvr>
                                        <p:cTn id="51" dur="26">
                                          <p:stCondLst>
                                            <p:cond delay="1642"/>
                                          </p:stCondLst>
                                        </p:cTn>
                                        <p:tgtEl>
                                          <p:spTgt spid="19460">
                                            <p:txEl>
                                              <p:pRg st="1" end="1"/>
                                            </p:txEl>
                                          </p:spTgt>
                                        </p:tgtEl>
                                      </p:cBhvr>
                                      <p:to x="100000" y="90000"/>
                                    </p:animScale>
                                    <p:animScale>
                                      <p:cBhvr>
                                        <p:cTn id="52" dur="166" decel="50000">
                                          <p:stCondLst>
                                            <p:cond delay="1668"/>
                                          </p:stCondLst>
                                        </p:cTn>
                                        <p:tgtEl>
                                          <p:spTgt spid="19460">
                                            <p:txEl>
                                              <p:pRg st="1" end="1"/>
                                            </p:txEl>
                                          </p:spTgt>
                                        </p:tgtEl>
                                      </p:cBhvr>
                                      <p:to x="100000" y="100000"/>
                                    </p:animScale>
                                    <p:animScale>
                                      <p:cBhvr>
                                        <p:cTn id="53" dur="26">
                                          <p:stCondLst>
                                            <p:cond delay="1808"/>
                                          </p:stCondLst>
                                        </p:cTn>
                                        <p:tgtEl>
                                          <p:spTgt spid="19460">
                                            <p:txEl>
                                              <p:pRg st="1" end="1"/>
                                            </p:txEl>
                                          </p:spTgt>
                                        </p:tgtEl>
                                      </p:cBhvr>
                                      <p:to x="100000" y="95000"/>
                                    </p:animScale>
                                    <p:animScale>
                                      <p:cBhvr>
                                        <p:cTn id="54" dur="166" decel="50000">
                                          <p:stCondLst>
                                            <p:cond delay="1834"/>
                                          </p:stCondLst>
                                        </p:cTn>
                                        <p:tgtEl>
                                          <p:spTgt spid="19460">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a:solidFill>
                  <a:srgbClr val="333300"/>
                </a:solidFill>
              </a:rPr>
              <a:t>عندما أجد تلبية فورية لما ابحث عنه عندك</a:t>
            </a:r>
            <a:endParaRPr lang="en-US" sz="2400" b="1">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a:solidFill>
                  <a:srgbClr val="333300"/>
                </a:solidFill>
              </a:rPr>
              <a:t>عندما لا أسمع منك وعوداً واهية</a:t>
            </a:r>
            <a:endParaRPr lang="en-US" sz="2400" b="1">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a:solidFill>
                  <a:srgbClr val="333300"/>
                </a:solidFill>
              </a:rPr>
              <a:t>عندما تتعامل معي بدقة</a:t>
            </a:r>
            <a:endParaRPr lang="en-US" sz="2400" b="1">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a:solidFill>
                  <a:srgbClr val="333300"/>
                </a:solidFill>
              </a:rPr>
              <a:t>عندما تخاطبني بما أفهم</a:t>
            </a:r>
            <a:endParaRPr lang="en-US" sz="2400" b="1">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smtClean="0">
                <a:solidFill>
                  <a:schemeClr val="accent6">
                    <a:lumMod val="50000"/>
                  </a:schemeClr>
                </a:solidFill>
              </a:rPr>
              <a:t>العناية بالعملاء</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عندما تكون لبقاً معي في عدم تلبيتك لطلبي</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عندما يكون لديك معلومات كاملة عن طبيعة </a:t>
            </a:r>
            <a:r>
              <a:rPr lang="ar-EG" sz="2400" b="1" dirty="0" smtClean="0">
                <a:solidFill>
                  <a:srgbClr val="333300"/>
                </a:solidFill>
              </a:rPr>
              <a:t>عملك</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عندما تعيرني اهتمامك بشكل أشعر به</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عندما لا تؤنبني عندما أكون خاطئ</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8</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smtClean="0">
                <a:solidFill>
                  <a:schemeClr val="accent6">
                    <a:lumMod val="50000"/>
                  </a:schemeClr>
                </a:solidFill>
              </a:rPr>
              <a:t>العناية بالعملاء</a:t>
            </a:r>
          </a:p>
        </p:txBody>
      </p:sp>
    </p:spTree>
    <p:extLst>
      <p:ext uri="{BB962C8B-B14F-4D97-AF65-F5344CB8AC3E}">
        <p14:creationId xmlns:p14="http://schemas.microsoft.com/office/powerpoint/2010/main" val="24807867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 name="AutoShape 7"/>
          <p:cNvSpPr>
            <a:spLocks noChangeArrowheads="1"/>
          </p:cNvSpPr>
          <p:nvPr/>
        </p:nvSpPr>
        <p:spPr bwMode="auto">
          <a:xfrm>
            <a:off x="6407150" y="1955800"/>
            <a:ext cx="2370138" cy="669925"/>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ar-EG" sz="2400" b="1">
                <a:solidFill>
                  <a:srgbClr val="000000"/>
                </a:solidFill>
                <a:latin typeface="Verdana" pitchFamily="34" charset="0"/>
                <a:ea typeface="HY헤드라인M"/>
                <a:cs typeface="HY헤드라인M"/>
              </a:rPr>
              <a:t>الابتسامة طوال الوقت </a:t>
            </a:r>
            <a:endParaRPr lang="ar-SA" sz="2400" b="1">
              <a:solidFill>
                <a:srgbClr val="000000"/>
              </a:solidFill>
              <a:latin typeface="Verdana" pitchFamily="34" charset="0"/>
              <a:ea typeface="HY헤드라인M"/>
              <a:cs typeface="HY헤드라인M"/>
            </a:endParaRPr>
          </a:p>
        </p:txBody>
      </p:sp>
      <p:sp>
        <p:nvSpPr>
          <p:cNvPr id="44" name="AutoShape 7"/>
          <p:cNvSpPr>
            <a:spLocks noChangeArrowheads="1"/>
          </p:cNvSpPr>
          <p:nvPr/>
        </p:nvSpPr>
        <p:spPr bwMode="auto">
          <a:xfrm>
            <a:off x="1758950" y="1955800"/>
            <a:ext cx="2370138" cy="669925"/>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ar-EG" sz="2400" b="1">
                <a:solidFill>
                  <a:srgbClr val="000000"/>
                </a:solidFill>
                <a:latin typeface="Verdana" pitchFamily="34" charset="0"/>
                <a:ea typeface="HY헤드라인M"/>
                <a:cs typeface="HY헤드라인M"/>
              </a:rPr>
              <a:t>الحضور والانصراف</a:t>
            </a:r>
          </a:p>
          <a:p>
            <a:pPr algn="ctr">
              <a:defRPr/>
            </a:pPr>
            <a:r>
              <a:rPr lang="ar-EG" sz="2400" b="1">
                <a:solidFill>
                  <a:srgbClr val="000000"/>
                </a:solidFill>
                <a:latin typeface="Verdana" pitchFamily="34" charset="0"/>
                <a:ea typeface="HY헤드라인M"/>
                <a:cs typeface="HY헤드라인M"/>
              </a:rPr>
              <a:t> في الوقت المحدد</a:t>
            </a:r>
            <a:endParaRPr lang="ar-SA" sz="2400" b="1">
              <a:solidFill>
                <a:srgbClr val="000000"/>
              </a:solidFill>
              <a:latin typeface="Verdana" pitchFamily="34" charset="0"/>
              <a:ea typeface="HY헤드라인M"/>
              <a:cs typeface="HY헤드라인M"/>
            </a:endParaRPr>
          </a:p>
        </p:txBody>
      </p:sp>
      <p:sp>
        <p:nvSpPr>
          <p:cNvPr id="45" name="AutoShape 7"/>
          <p:cNvSpPr>
            <a:spLocks noChangeArrowheads="1"/>
          </p:cNvSpPr>
          <p:nvPr/>
        </p:nvSpPr>
        <p:spPr bwMode="auto">
          <a:xfrm>
            <a:off x="6397625" y="3070225"/>
            <a:ext cx="2370138" cy="668338"/>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defRPr/>
            </a:pPr>
            <a:r>
              <a:rPr lang="ar-EG" sz="2400" b="1">
                <a:solidFill>
                  <a:srgbClr val="000000"/>
                </a:solidFill>
                <a:latin typeface="Verdana" pitchFamily="34" charset="0"/>
                <a:ea typeface="HY헤드라인M"/>
                <a:cs typeface="HY헤드라인M"/>
              </a:rPr>
              <a:t>تقبل جميع </a:t>
            </a:r>
          </a:p>
          <a:p>
            <a:pPr algn="ctr" rtl="1">
              <a:defRPr/>
            </a:pPr>
            <a:r>
              <a:rPr lang="ar-EG" sz="2400" b="1">
                <a:solidFill>
                  <a:srgbClr val="000000"/>
                </a:solidFill>
                <a:latin typeface="Verdana" pitchFamily="34" charset="0"/>
                <a:ea typeface="HY헤드라인M"/>
                <a:cs typeface="HY헤드라인M"/>
              </a:rPr>
              <a:t>الآراء بصدر رحب</a:t>
            </a:r>
            <a:endParaRPr lang="ar-SA" sz="2400" b="1">
              <a:solidFill>
                <a:srgbClr val="000000"/>
              </a:solidFill>
              <a:latin typeface="Verdana" pitchFamily="34" charset="0"/>
              <a:ea typeface="HY헤드라인M"/>
              <a:cs typeface="HY헤드라인M"/>
            </a:endParaRPr>
          </a:p>
        </p:txBody>
      </p:sp>
      <p:sp>
        <p:nvSpPr>
          <p:cNvPr id="46" name="AutoShape 7"/>
          <p:cNvSpPr>
            <a:spLocks noChangeArrowheads="1"/>
          </p:cNvSpPr>
          <p:nvPr/>
        </p:nvSpPr>
        <p:spPr bwMode="auto">
          <a:xfrm>
            <a:off x="1749425" y="3070225"/>
            <a:ext cx="2370138" cy="668338"/>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ar-EG" sz="2400" b="1">
                <a:solidFill>
                  <a:srgbClr val="000000"/>
                </a:solidFill>
                <a:latin typeface="Verdana" pitchFamily="34" charset="0"/>
                <a:ea typeface="HY헤드라인M"/>
                <a:cs typeface="HY헤드라인M"/>
              </a:rPr>
              <a:t>التفاعل مع المجموعة</a:t>
            </a:r>
            <a:endParaRPr lang="ar-SA" sz="2400" b="1">
              <a:solidFill>
                <a:srgbClr val="000000"/>
              </a:solidFill>
              <a:latin typeface="Verdana" pitchFamily="34" charset="0"/>
              <a:ea typeface="HY헤드라인M"/>
              <a:cs typeface="HY헤드라인M"/>
            </a:endParaRPr>
          </a:p>
        </p:txBody>
      </p:sp>
      <p:sp>
        <p:nvSpPr>
          <p:cNvPr id="47" name="AutoShape 7"/>
          <p:cNvSpPr>
            <a:spLocks noChangeArrowheads="1"/>
          </p:cNvSpPr>
          <p:nvPr/>
        </p:nvSpPr>
        <p:spPr bwMode="auto">
          <a:xfrm>
            <a:off x="6386513" y="4183063"/>
            <a:ext cx="2370137" cy="669925"/>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ar-EG" sz="2400" b="1">
                <a:solidFill>
                  <a:srgbClr val="000000"/>
                </a:solidFill>
                <a:latin typeface="Verdana" pitchFamily="34" charset="0"/>
                <a:ea typeface="HY헤드라인M"/>
                <a:cs typeface="HY헤드라인M"/>
              </a:rPr>
              <a:t>المحمول مغلق </a:t>
            </a:r>
            <a:endParaRPr lang="ar-SA" sz="2400" b="1">
              <a:solidFill>
                <a:srgbClr val="000000"/>
              </a:solidFill>
              <a:latin typeface="Verdana" pitchFamily="34" charset="0"/>
              <a:ea typeface="HY헤드라인M"/>
              <a:cs typeface="HY헤드라인M"/>
            </a:endParaRPr>
          </a:p>
        </p:txBody>
      </p:sp>
      <p:sp>
        <p:nvSpPr>
          <p:cNvPr id="48" name="AutoShape 7"/>
          <p:cNvSpPr>
            <a:spLocks noChangeArrowheads="1"/>
          </p:cNvSpPr>
          <p:nvPr/>
        </p:nvSpPr>
        <p:spPr bwMode="auto">
          <a:xfrm>
            <a:off x="1738313" y="4183063"/>
            <a:ext cx="2370137" cy="669925"/>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ar-EG" sz="2400" b="1">
                <a:solidFill>
                  <a:srgbClr val="000000"/>
                </a:solidFill>
                <a:latin typeface="Verdana" pitchFamily="34" charset="0"/>
                <a:ea typeface="HY헤드라인M"/>
                <a:cs typeface="HY헤드라인M"/>
              </a:rPr>
              <a:t>تنفيذ جميع التمارين</a:t>
            </a:r>
            <a:endParaRPr lang="ar-SA" sz="2400" b="1">
              <a:solidFill>
                <a:srgbClr val="000000"/>
              </a:solidFill>
              <a:latin typeface="Verdana" pitchFamily="34" charset="0"/>
              <a:ea typeface="HY헤드라인M"/>
              <a:cs typeface="HY헤드라인M"/>
            </a:endParaRPr>
          </a:p>
        </p:txBody>
      </p:sp>
      <p:sp>
        <p:nvSpPr>
          <p:cNvPr id="49" name="AutoShape 7"/>
          <p:cNvSpPr>
            <a:spLocks noChangeArrowheads="1"/>
          </p:cNvSpPr>
          <p:nvPr/>
        </p:nvSpPr>
        <p:spPr bwMode="auto">
          <a:xfrm>
            <a:off x="6376988" y="5297488"/>
            <a:ext cx="2370137" cy="668337"/>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ar-EG" sz="2400" b="1">
                <a:solidFill>
                  <a:srgbClr val="000000"/>
                </a:solidFill>
                <a:latin typeface="Verdana" pitchFamily="34" charset="0"/>
                <a:ea typeface="HY헤드라인M"/>
                <a:cs typeface="HY헤드라인M"/>
              </a:rPr>
              <a:t>المحافظة على الانظباط </a:t>
            </a:r>
            <a:endParaRPr lang="ar-SA" sz="2400" b="1">
              <a:solidFill>
                <a:srgbClr val="000000"/>
              </a:solidFill>
              <a:latin typeface="Verdana" pitchFamily="34" charset="0"/>
              <a:ea typeface="HY헤드라인M"/>
              <a:cs typeface="HY헤드라인M"/>
            </a:endParaRPr>
          </a:p>
        </p:txBody>
      </p:sp>
      <p:sp>
        <p:nvSpPr>
          <p:cNvPr id="50" name="AutoShape 7"/>
          <p:cNvSpPr>
            <a:spLocks noChangeArrowheads="1"/>
          </p:cNvSpPr>
          <p:nvPr/>
        </p:nvSpPr>
        <p:spPr bwMode="auto">
          <a:xfrm>
            <a:off x="1728788" y="5297488"/>
            <a:ext cx="2370137" cy="668337"/>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ar-EG" sz="2400" b="1">
                <a:solidFill>
                  <a:srgbClr val="000000"/>
                </a:solidFill>
                <a:latin typeface="Verdana" pitchFamily="34" charset="0"/>
                <a:ea typeface="HY헤드라인M"/>
                <a:cs typeface="HY헤드라인M"/>
              </a:rPr>
              <a:t>تقبل قرارات المدرب </a:t>
            </a:r>
            <a:endParaRPr lang="ar-SA" sz="2400" b="1">
              <a:solidFill>
                <a:srgbClr val="000000"/>
              </a:solidFill>
              <a:latin typeface="Verdana" pitchFamily="34" charset="0"/>
              <a:ea typeface="HY헤드라인M"/>
              <a:cs typeface="HY헤드라인M"/>
            </a:endParaRPr>
          </a:p>
        </p:txBody>
      </p:sp>
      <p:pic>
        <p:nvPicPr>
          <p:cNvPr id="53" name="Picture 2" descr="F:\دينى\work\صور\kid-sm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176" y="162302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4" name="Picture 3" descr="F:\دينى\work\صور\إدارة الوقت.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996" y="154682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1176" y="276602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6" name="Picture 5" descr="F:\دينى\work\صور\اختلاف مشارب.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176" y="268982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7" name="Picture 6" descr="F:\دينى\work\صور\15460_IPhone_Lock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9936" y="390902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8" name="Picture 7" descr="F:\دينى\work\صور\lar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383282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9" name="Picture 8" descr="F:\دينى\work\صور\imagت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6016" y="501392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9" descr="F:\دينى\work\صور\84848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176" y="497582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3" name="Rectangle 2"/>
          <p:cNvSpPr>
            <a:spLocks noGrp="1" noChangeArrowheads="1"/>
          </p:cNvSpPr>
          <p:nvPr>
            <p:ph type="ctrTitle"/>
          </p:nvPr>
        </p:nvSpPr>
        <p:spPr>
          <a:xfrm>
            <a:off x="395288" y="44450"/>
            <a:ext cx="7772400" cy="822325"/>
          </a:xfrm>
        </p:spPr>
        <p:txBody>
          <a:bodyPr/>
          <a:lstStyle/>
          <a:p>
            <a:pPr algn="ctr" rtl="1">
              <a:defRPr/>
            </a:pPr>
            <a:r>
              <a:rPr lang="ar-EG" sz="4800" dirty="0" smtClean="0">
                <a:solidFill>
                  <a:schemeClr val="accent6">
                    <a:lumMod val="50000"/>
                  </a:schemeClr>
                </a:solidFill>
              </a:rPr>
              <a:t>الاتفاقيات</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par>
                                <p:cTn id="11" presetID="3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par>
                                <p:cTn id="25" presetID="3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1000" fill="hold"/>
                                        <p:tgtEl>
                                          <p:spTgt spid="54"/>
                                        </p:tgtEl>
                                        <p:attrNameLst>
                                          <p:attrName>ppt_w</p:attrName>
                                        </p:attrNameLst>
                                      </p:cBhvr>
                                      <p:tavLst>
                                        <p:tav tm="0">
                                          <p:val>
                                            <p:fltVal val="0"/>
                                          </p:val>
                                        </p:tav>
                                        <p:tav tm="100000">
                                          <p:val>
                                            <p:strVal val="#ppt_w"/>
                                          </p:val>
                                        </p:tav>
                                      </p:tavLst>
                                    </p:anim>
                                    <p:anim calcmode="lin" valueType="num">
                                      <p:cBhvr>
                                        <p:cTn id="28" dur="1000" fill="hold"/>
                                        <p:tgtEl>
                                          <p:spTgt spid="54"/>
                                        </p:tgtEl>
                                        <p:attrNameLst>
                                          <p:attrName>ppt_h</p:attrName>
                                        </p:attrNameLst>
                                      </p:cBhvr>
                                      <p:tavLst>
                                        <p:tav tm="0">
                                          <p:val>
                                            <p:fltVal val="0"/>
                                          </p:val>
                                        </p:tav>
                                        <p:tav tm="100000">
                                          <p:val>
                                            <p:strVal val="#ppt_h"/>
                                          </p:val>
                                        </p:tav>
                                      </p:tavLst>
                                    </p:anim>
                                    <p:anim calcmode="lin" valueType="num">
                                      <p:cBhvr>
                                        <p:cTn id="29" dur="1000" fill="hold"/>
                                        <p:tgtEl>
                                          <p:spTgt spid="54"/>
                                        </p:tgtEl>
                                        <p:attrNameLst>
                                          <p:attrName>style.rotation</p:attrName>
                                        </p:attrNameLst>
                                      </p:cBhvr>
                                      <p:tavLst>
                                        <p:tav tm="0">
                                          <p:val>
                                            <p:fltVal val="90"/>
                                          </p:val>
                                        </p:tav>
                                        <p:tav tm="100000">
                                          <p:val>
                                            <p:fltVal val="0"/>
                                          </p:val>
                                        </p:tav>
                                      </p:tavLst>
                                    </p:anim>
                                    <p:animEffect transition="in" filter="fade">
                                      <p:cBhvr>
                                        <p:cTn id="30" dur="1000"/>
                                        <p:tgtEl>
                                          <p:spTgt spid="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ppt_w</p:attrName>
                                        </p:attrNameLst>
                                      </p:cBhvr>
                                      <p:tavLst>
                                        <p:tav tm="0">
                                          <p:val>
                                            <p:fltVal val="0"/>
                                          </p:val>
                                        </p:tav>
                                        <p:tav tm="100000">
                                          <p:val>
                                            <p:strVal val="#ppt_w"/>
                                          </p:val>
                                        </p:tav>
                                      </p:tavLst>
                                    </p:anim>
                                    <p:anim calcmode="lin" valueType="num">
                                      <p:cBhvr>
                                        <p:cTn id="36" dur="1000" fill="hold"/>
                                        <p:tgtEl>
                                          <p:spTgt spid="45"/>
                                        </p:tgtEl>
                                        <p:attrNameLst>
                                          <p:attrName>ppt_h</p:attrName>
                                        </p:attrNameLst>
                                      </p:cBhvr>
                                      <p:tavLst>
                                        <p:tav tm="0">
                                          <p:val>
                                            <p:fltVal val="0"/>
                                          </p:val>
                                        </p:tav>
                                        <p:tav tm="100000">
                                          <p:val>
                                            <p:strVal val="#ppt_h"/>
                                          </p:val>
                                        </p:tav>
                                      </p:tavLst>
                                    </p:anim>
                                    <p:anim calcmode="lin" valueType="num">
                                      <p:cBhvr>
                                        <p:cTn id="37" dur="1000" fill="hold"/>
                                        <p:tgtEl>
                                          <p:spTgt spid="45"/>
                                        </p:tgtEl>
                                        <p:attrNameLst>
                                          <p:attrName>style.rotation</p:attrName>
                                        </p:attrNameLst>
                                      </p:cBhvr>
                                      <p:tavLst>
                                        <p:tav tm="0">
                                          <p:val>
                                            <p:fltVal val="90"/>
                                          </p:val>
                                        </p:tav>
                                        <p:tav tm="100000">
                                          <p:val>
                                            <p:fltVal val="0"/>
                                          </p:val>
                                        </p:tav>
                                      </p:tavLst>
                                    </p:anim>
                                    <p:animEffect transition="in" filter="fade">
                                      <p:cBhvr>
                                        <p:cTn id="38" dur="1000"/>
                                        <p:tgtEl>
                                          <p:spTgt spid="45"/>
                                        </p:tgtEl>
                                      </p:cBhvr>
                                    </p:animEffect>
                                  </p:childTnLst>
                                </p:cTn>
                              </p:par>
                              <p:par>
                                <p:cTn id="39" presetID="3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 calcmode="lin" valueType="num">
                                      <p:cBhvr>
                                        <p:cTn id="43" dur="1000" fill="hold"/>
                                        <p:tgtEl>
                                          <p:spTgt spid="55"/>
                                        </p:tgtEl>
                                        <p:attrNameLst>
                                          <p:attrName>style.rotation</p:attrName>
                                        </p:attrNameLst>
                                      </p:cBhvr>
                                      <p:tavLst>
                                        <p:tav tm="0">
                                          <p:val>
                                            <p:fltVal val="90"/>
                                          </p:val>
                                        </p:tav>
                                        <p:tav tm="100000">
                                          <p:val>
                                            <p:fltVal val="0"/>
                                          </p:val>
                                        </p:tav>
                                      </p:tavLst>
                                    </p:anim>
                                    <p:animEffect transition="in" filter="fade">
                                      <p:cBhvr>
                                        <p:cTn id="44" dur="1000"/>
                                        <p:tgtEl>
                                          <p:spTgt spid="5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par>
                                <p:cTn id="53" presetID="3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1000" fill="hold"/>
                                        <p:tgtEl>
                                          <p:spTgt spid="56"/>
                                        </p:tgtEl>
                                        <p:attrNameLst>
                                          <p:attrName>ppt_w</p:attrName>
                                        </p:attrNameLst>
                                      </p:cBhvr>
                                      <p:tavLst>
                                        <p:tav tm="0">
                                          <p:val>
                                            <p:fltVal val="0"/>
                                          </p:val>
                                        </p:tav>
                                        <p:tav tm="100000">
                                          <p:val>
                                            <p:strVal val="#ppt_w"/>
                                          </p:val>
                                        </p:tav>
                                      </p:tavLst>
                                    </p:anim>
                                    <p:anim calcmode="lin" valueType="num">
                                      <p:cBhvr>
                                        <p:cTn id="56" dur="1000" fill="hold"/>
                                        <p:tgtEl>
                                          <p:spTgt spid="56"/>
                                        </p:tgtEl>
                                        <p:attrNameLst>
                                          <p:attrName>ppt_h</p:attrName>
                                        </p:attrNameLst>
                                      </p:cBhvr>
                                      <p:tavLst>
                                        <p:tav tm="0">
                                          <p:val>
                                            <p:fltVal val="0"/>
                                          </p:val>
                                        </p:tav>
                                        <p:tav tm="100000">
                                          <p:val>
                                            <p:strVal val="#ppt_h"/>
                                          </p:val>
                                        </p:tav>
                                      </p:tavLst>
                                    </p:anim>
                                    <p:anim calcmode="lin" valueType="num">
                                      <p:cBhvr>
                                        <p:cTn id="57" dur="1000" fill="hold"/>
                                        <p:tgtEl>
                                          <p:spTgt spid="56"/>
                                        </p:tgtEl>
                                        <p:attrNameLst>
                                          <p:attrName>style.rotation</p:attrName>
                                        </p:attrNameLst>
                                      </p:cBhvr>
                                      <p:tavLst>
                                        <p:tav tm="0">
                                          <p:val>
                                            <p:fltVal val="90"/>
                                          </p:val>
                                        </p:tav>
                                        <p:tav tm="100000">
                                          <p:val>
                                            <p:fltVal val="0"/>
                                          </p:val>
                                        </p:tav>
                                      </p:tavLst>
                                    </p:anim>
                                    <p:animEffect transition="in" filter="fade">
                                      <p:cBhvr>
                                        <p:cTn id="58" dur="1000"/>
                                        <p:tgtEl>
                                          <p:spTgt spid="5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1000" fill="hold"/>
                                        <p:tgtEl>
                                          <p:spTgt spid="47"/>
                                        </p:tgtEl>
                                        <p:attrNameLst>
                                          <p:attrName>ppt_w</p:attrName>
                                        </p:attrNameLst>
                                      </p:cBhvr>
                                      <p:tavLst>
                                        <p:tav tm="0">
                                          <p:val>
                                            <p:fltVal val="0"/>
                                          </p:val>
                                        </p:tav>
                                        <p:tav tm="100000">
                                          <p:val>
                                            <p:strVal val="#ppt_w"/>
                                          </p:val>
                                        </p:tav>
                                      </p:tavLst>
                                    </p:anim>
                                    <p:anim calcmode="lin" valueType="num">
                                      <p:cBhvr>
                                        <p:cTn id="64" dur="1000" fill="hold"/>
                                        <p:tgtEl>
                                          <p:spTgt spid="47"/>
                                        </p:tgtEl>
                                        <p:attrNameLst>
                                          <p:attrName>ppt_h</p:attrName>
                                        </p:attrNameLst>
                                      </p:cBhvr>
                                      <p:tavLst>
                                        <p:tav tm="0">
                                          <p:val>
                                            <p:fltVal val="0"/>
                                          </p:val>
                                        </p:tav>
                                        <p:tav tm="100000">
                                          <p:val>
                                            <p:strVal val="#ppt_h"/>
                                          </p:val>
                                        </p:tav>
                                      </p:tavLst>
                                    </p:anim>
                                    <p:anim calcmode="lin" valueType="num">
                                      <p:cBhvr>
                                        <p:cTn id="65" dur="1000" fill="hold"/>
                                        <p:tgtEl>
                                          <p:spTgt spid="47"/>
                                        </p:tgtEl>
                                        <p:attrNameLst>
                                          <p:attrName>style.rotation</p:attrName>
                                        </p:attrNameLst>
                                      </p:cBhvr>
                                      <p:tavLst>
                                        <p:tav tm="0">
                                          <p:val>
                                            <p:fltVal val="90"/>
                                          </p:val>
                                        </p:tav>
                                        <p:tav tm="100000">
                                          <p:val>
                                            <p:fltVal val="0"/>
                                          </p:val>
                                        </p:tav>
                                      </p:tavLst>
                                    </p:anim>
                                    <p:animEffect transition="in" filter="fade">
                                      <p:cBhvr>
                                        <p:cTn id="66" dur="1000"/>
                                        <p:tgtEl>
                                          <p:spTgt spid="47"/>
                                        </p:tgtEl>
                                      </p:cBhvr>
                                    </p:animEffect>
                                  </p:childTnLst>
                                </p:cTn>
                              </p:par>
                              <p:par>
                                <p:cTn id="67" presetID="3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1000" fill="hold"/>
                                        <p:tgtEl>
                                          <p:spTgt spid="57"/>
                                        </p:tgtEl>
                                        <p:attrNameLst>
                                          <p:attrName>ppt_w</p:attrName>
                                        </p:attrNameLst>
                                      </p:cBhvr>
                                      <p:tavLst>
                                        <p:tav tm="0">
                                          <p:val>
                                            <p:fltVal val="0"/>
                                          </p:val>
                                        </p:tav>
                                        <p:tav tm="100000">
                                          <p:val>
                                            <p:strVal val="#ppt_w"/>
                                          </p:val>
                                        </p:tav>
                                      </p:tavLst>
                                    </p:anim>
                                    <p:anim calcmode="lin" valueType="num">
                                      <p:cBhvr>
                                        <p:cTn id="70" dur="1000" fill="hold"/>
                                        <p:tgtEl>
                                          <p:spTgt spid="57"/>
                                        </p:tgtEl>
                                        <p:attrNameLst>
                                          <p:attrName>ppt_h</p:attrName>
                                        </p:attrNameLst>
                                      </p:cBhvr>
                                      <p:tavLst>
                                        <p:tav tm="0">
                                          <p:val>
                                            <p:fltVal val="0"/>
                                          </p:val>
                                        </p:tav>
                                        <p:tav tm="100000">
                                          <p:val>
                                            <p:strVal val="#ppt_h"/>
                                          </p:val>
                                        </p:tav>
                                      </p:tavLst>
                                    </p:anim>
                                    <p:anim calcmode="lin" valueType="num">
                                      <p:cBhvr>
                                        <p:cTn id="71" dur="1000" fill="hold"/>
                                        <p:tgtEl>
                                          <p:spTgt spid="57"/>
                                        </p:tgtEl>
                                        <p:attrNameLst>
                                          <p:attrName>style.rotation</p:attrName>
                                        </p:attrNameLst>
                                      </p:cBhvr>
                                      <p:tavLst>
                                        <p:tav tm="0">
                                          <p:val>
                                            <p:fltVal val="90"/>
                                          </p:val>
                                        </p:tav>
                                        <p:tav tm="100000">
                                          <p:val>
                                            <p:fltVal val="0"/>
                                          </p:val>
                                        </p:tav>
                                      </p:tavLst>
                                    </p:anim>
                                    <p:animEffect transition="in" filter="fade">
                                      <p:cBhvr>
                                        <p:cTn id="72" dur="1000"/>
                                        <p:tgtEl>
                                          <p:spTgt spid="5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style.rotation</p:attrName>
                                        </p:attrNameLst>
                                      </p:cBhvr>
                                      <p:tavLst>
                                        <p:tav tm="0">
                                          <p:val>
                                            <p:fltVal val="90"/>
                                          </p:val>
                                        </p:tav>
                                        <p:tav tm="100000">
                                          <p:val>
                                            <p:fltVal val="0"/>
                                          </p:val>
                                        </p:tav>
                                      </p:tavLst>
                                    </p:anim>
                                    <p:animEffect transition="in" filter="fade">
                                      <p:cBhvr>
                                        <p:cTn id="80" dur="1000"/>
                                        <p:tgtEl>
                                          <p:spTgt spid="48"/>
                                        </p:tgtEl>
                                      </p:cBhvr>
                                    </p:animEffect>
                                  </p:childTnLst>
                                </p:cTn>
                              </p:par>
                              <p:par>
                                <p:cTn id="81" presetID="3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1000" fill="hold"/>
                                        <p:tgtEl>
                                          <p:spTgt spid="58"/>
                                        </p:tgtEl>
                                        <p:attrNameLst>
                                          <p:attrName>ppt_w</p:attrName>
                                        </p:attrNameLst>
                                      </p:cBhvr>
                                      <p:tavLst>
                                        <p:tav tm="0">
                                          <p:val>
                                            <p:fltVal val="0"/>
                                          </p:val>
                                        </p:tav>
                                        <p:tav tm="100000">
                                          <p:val>
                                            <p:strVal val="#ppt_w"/>
                                          </p:val>
                                        </p:tav>
                                      </p:tavLst>
                                    </p:anim>
                                    <p:anim calcmode="lin" valueType="num">
                                      <p:cBhvr>
                                        <p:cTn id="84" dur="1000" fill="hold"/>
                                        <p:tgtEl>
                                          <p:spTgt spid="58"/>
                                        </p:tgtEl>
                                        <p:attrNameLst>
                                          <p:attrName>ppt_h</p:attrName>
                                        </p:attrNameLst>
                                      </p:cBhvr>
                                      <p:tavLst>
                                        <p:tav tm="0">
                                          <p:val>
                                            <p:fltVal val="0"/>
                                          </p:val>
                                        </p:tav>
                                        <p:tav tm="100000">
                                          <p:val>
                                            <p:strVal val="#ppt_h"/>
                                          </p:val>
                                        </p:tav>
                                      </p:tavLst>
                                    </p:anim>
                                    <p:anim calcmode="lin" valueType="num">
                                      <p:cBhvr>
                                        <p:cTn id="85" dur="1000" fill="hold"/>
                                        <p:tgtEl>
                                          <p:spTgt spid="58"/>
                                        </p:tgtEl>
                                        <p:attrNameLst>
                                          <p:attrName>style.rotation</p:attrName>
                                        </p:attrNameLst>
                                      </p:cBhvr>
                                      <p:tavLst>
                                        <p:tav tm="0">
                                          <p:val>
                                            <p:fltVal val="90"/>
                                          </p:val>
                                        </p:tav>
                                        <p:tav tm="100000">
                                          <p:val>
                                            <p:fltVal val="0"/>
                                          </p:val>
                                        </p:tav>
                                      </p:tavLst>
                                    </p:anim>
                                    <p:animEffect transition="in" filter="fade">
                                      <p:cBhvr>
                                        <p:cTn id="86" dur="1000"/>
                                        <p:tgtEl>
                                          <p:spTgt spid="5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1000" fill="hold"/>
                                        <p:tgtEl>
                                          <p:spTgt spid="49"/>
                                        </p:tgtEl>
                                        <p:attrNameLst>
                                          <p:attrName>ppt_w</p:attrName>
                                        </p:attrNameLst>
                                      </p:cBhvr>
                                      <p:tavLst>
                                        <p:tav tm="0">
                                          <p:val>
                                            <p:fltVal val="0"/>
                                          </p:val>
                                        </p:tav>
                                        <p:tav tm="100000">
                                          <p:val>
                                            <p:strVal val="#ppt_w"/>
                                          </p:val>
                                        </p:tav>
                                      </p:tavLst>
                                    </p:anim>
                                    <p:anim calcmode="lin" valueType="num">
                                      <p:cBhvr>
                                        <p:cTn id="92" dur="1000" fill="hold"/>
                                        <p:tgtEl>
                                          <p:spTgt spid="49"/>
                                        </p:tgtEl>
                                        <p:attrNameLst>
                                          <p:attrName>ppt_h</p:attrName>
                                        </p:attrNameLst>
                                      </p:cBhvr>
                                      <p:tavLst>
                                        <p:tav tm="0">
                                          <p:val>
                                            <p:fltVal val="0"/>
                                          </p:val>
                                        </p:tav>
                                        <p:tav tm="100000">
                                          <p:val>
                                            <p:strVal val="#ppt_h"/>
                                          </p:val>
                                        </p:tav>
                                      </p:tavLst>
                                    </p:anim>
                                    <p:anim calcmode="lin" valueType="num">
                                      <p:cBhvr>
                                        <p:cTn id="93" dur="1000" fill="hold"/>
                                        <p:tgtEl>
                                          <p:spTgt spid="49"/>
                                        </p:tgtEl>
                                        <p:attrNameLst>
                                          <p:attrName>style.rotation</p:attrName>
                                        </p:attrNameLst>
                                      </p:cBhvr>
                                      <p:tavLst>
                                        <p:tav tm="0">
                                          <p:val>
                                            <p:fltVal val="90"/>
                                          </p:val>
                                        </p:tav>
                                        <p:tav tm="100000">
                                          <p:val>
                                            <p:fltVal val="0"/>
                                          </p:val>
                                        </p:tav>
                                      </p:tavLst>
                                    </p:anim>
                                    <p:animEffect transition="in" filter="fade">
                                      <p:cBhvr>
                                        <p:cTn id="94" dur="1000"/>
                                        <p:tgtEl>
                                          <p:spTgt spid="49"/>
                                        </p:tgtEl>
                                      </p:cBhvr>
                                    </p:animEffect>
                                  </p:childTnLst>
                                </p:cTn>
                              </p:par>
                              <p:par>
                                <p:cTn id="95" presetID="31"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fltVal val="0"/>
                                          </p:val>
                                        </p:tav>
                                        <p:tav tm="100000">
                                          <p:val>
                                            <p:strVal val="#ppt_w"/>
                                          </p:val>
                                        </p:tav>
                                      </p:tavLst>
                                    </p:anim>
                                    <p:anim calcmode="lin" valueType="num">
                                      <p:cBhvr>
                                        <p:cTn id="98" dur="1000" fill="hold"/>
                                        <p:tgtEl>
                                          <p:spTgt spid="59"/>
                                        </p:tgtEl>
                                        <p:attrNameLst>
                                          <p:attrName>ppt_h</p:attrName>
                                        </p:attrNameLst>
                                      </p:cBhvr>
                                      <p:tavLst>
                                        <p:tav tm="0">
                                          <p:val>
                                            <p:fltVal val="0"/>
                                          </p:val>
                                        </p:tav>
                                        <p:tav tm="100000">
                                          <p:val>
                                            <p:strVal val="#ppt_h"/>
                                          </p:val>
                                        </p:tav>
                                      </p:tavLst>
                                    </p:anim>
                                    <p:anim calcmode="lin" valueType="num">
                                      <p:cBhvr>
                                        <p:cTn id="99" dur="1000" fill="hold"/>
                                        <p:tgtEl>
                                          <p:spTgt spid="59"/>
                                        </p:tgtEl>
                                        <p:attrNameLst>
                                          <p:attrName>style.rotation</p:attrName>
                                        </p:attrNameLst>
                                      </p:cBhvr>
                                      <p:tavLst>
                                        <p:tav tm="0">
                                          <p:val>
                                            <p:fltVal val="90"/>
                                          </p:val>
                                        </p:tav>
                                        <p:tav tm="100000">
                                          <p:val>
                                            <p:fltVal val="0"/>
                                          </p:val>
                                        </p:tav>
                                      </p:tavLst>
                                    </p:anim>
                                    <p:animEffect transition="in" filter="fade">
                                      <p:cBhvr>
                                        <p:cTn id="100" dur="1000"/>
                                        <p:tgtEl>
                                          <p:spTgt spid="5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1000" fill="hold"/>
                                        <p:tgtEl>
                                          <p:spTgt spid="60"/>
                                        </p:tgtEl>
                                        <p:attrNameLst>
                                          <p:attrName>ppt_w</p:attrName>
                                        </p:attrNameLst>
                                      </p:cBhvr>
                                      <p:tavLst>
                                        <p:tav tm="0">
                                          <p:val>
                                            <p:fltVal val="0"/>
                                          </p:val>
                                        </p:tav>
                                        <p:tav tm="100000">
                                          <p:val>
                                            <p:strVal val="#ppt_w"/>
                                          </p:val>
                                        </p:tav>
                                      </p:tavLst>
                                    </p:anim>
                                    <p:anim calcmode="lin" valueType="num">
                                      <p:cBhvr>
                                        <p:cTn id="112" dur="1000" fill="hold"/>
                                        <p:tgtEl>
                                          <p:spTgt spid="60"/>
                                        </p:tgtEl>
                                        <p:attrNameLst>
                                          <p:attrName>ppt_h</p:attrName>
                                        </p:attrNameLst>
                                      </p:cBhvr>
                                      <p:tavLst>
                                        <p:tav tm="0">
                                          <p:val>
                                            <p:fltVal val="0"/>
                                          </p:val>
                                        </p:tav>
                                        <p:tav tm="100000">
                                          <p:val>
                                            <p:strVal val="#ppt_h"/>
                                          </p:val>
                                        </p:tav>
                                      </p:tavLst>
                                    </p:anim>
                                    <p:anim calcmode="lin" valueType="num">
                                      <p:cBhvr>
                                        <p:cTn id="113" dur="1000" fill="hold"/>
                                        <p:tgtEl>
                                          <p:spTgt spid="60"/>
                                        </p:tgtEl>
                                        <p:attrNameLst>
                                          <p:attrName>style.rotation</p:attrName>
                                        </p:attrNameLst>
                                      </p:cBhvr>
                                      <p:tavLst>
                                        <p:tav tm="0">
                                          <p:val>
                                            <p:fltVal val="90"/>
                                          </p:val>
                                        </p:tav>
                                        <p:tav tm="100000">
                                          <p:val>
                                            <p:fltVal val="0"/>
                                          </p:val>
                                        </p:tav>
                                      </p:tavLst>
                                    </p:anim>
                                    <p:animEffect transition="in" filter="fade">
                                      <p:cBhvr>
                                        <p:cTn id="114"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r>
              <a:rPr lang="ar-EG" altLang="zh-CN" sz="3200" b="1" dirty="0"/>
              <a:t>متى يتوقف العميل بالتعامل </a:t>
            </a:r>
            <a:r>
              <a:rPr lang="ar-EG" altLang="zh-CN" sz="3200" b="1" dirty="0" smtClean="0"/>
              <a:t>      مع </a:t>
            </a:r>
            <a:r>
              <a:rPr lang="ar-EG" altLang="zh-CN" sz="3200" b="1" dirty="0"/>
              <a:t>المنشأة؟</a:t>
            </a:r>
            <a:endParaRPr lang="ar-EG" altLang="en-US" sz="3200" b="1" dirty="0" smtClean="0"/>
          </a:p>
        </p:txBody>
      </p:sp>
    </p:spTree>
    <p:extLst>
      <p:ext uri="{BB962C8B-B14F-4D97-AF65-F5344CB8AC3E}">
        <p14:creationId xmlns:p14="http://schemas.microsoft.com/office/powerpoint/2010/main" val="14367878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1" end="1"/>
                                            </p:txEl>
                                          </p:spTgt>
                                        </p:tgtEl>
                                        <p:attrNameLst>
                                          <p:attrName>style.visibility</p:attrName>
                                        </p:attrNameLst>
                                      </p:cBhvr>
                                      <p:to>
                                        <p:strVal val="visible"/>
                                      </p:to>
                                    </p:set>
                                    <p:animEffect transition="in" filter="wipe(down)">
                                      <p:cBhvr>
                                        <p:cTn id="41" dur="580">
                                          <p:stCondLst>
                                            <p:cond delay="0"/>
                                          </p:stCondLst>
                                        </p:cTn>
                                        <p:tgtEl>
                                          <p:spTgt spid="19460">
                                            <p:txEl>
                                              <p:pRg st="1" end="1"/>
                                            </p:txEl>
                                          </p:spTgt>
                                        </p:tgtEl>
                                      </p:cBhvr>
                                    </p:animEffect>
                                    <p:anim calcmode="lin" valueType="num">
                                      <p:cBhvr>
                                        <p:cTn id="42" dur="1822" tmFilter="0,0; 0.14,0.36; 0.43,0.73; 0.71,0.91; 1.0,1.0">
                                          <p:stCondLst>
                                            <p:cond delay="0"/>
                                          </p:stCondLst>
                                        </p:cTn>
                                        <p:tgtEl>
                                          <p:spTgt spid="19460">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1" end="1"/>
                                            </p:txEl>
                                          </p:spTgt>
                                        </p:tgtEl>
                                      </p:cBhvr>
                                      <p:to x="100000" y="60000"/>
                                    </p:animScale>
                                    <p:animScale>
                                      <p:cBhvr>
                                        <p:cTn id="48" dur="166" decel="50000">
                                          <p:stCondLst>
                                            <p:cond delay="676"/>
                                          </p:stCondLst>
                                        </p:cTn>
                                        <p:tgtEl>
                                          <p:spTgt spid="19460">
                                            <p:txEl>
                                              <p:pRg st="1" end="1"/>
                                            </p:txEl>
                                          </p:spTgt>
                                        </p:tgtEl>
                                      </p:cBhvr>
                                      <p:to x="100000" y="100000"/>
                                    </p:animScale>
                                    <p:animScale>
                                      <p:cBhvr>
                                        <p:cTn id="49" dur="26">
                                          <p:stCondLst>
                                            <p:cond delay="1312"/>
                                          </p:stCondLst>
                                        </p:cTn>
                                        <p:tgtEl>
                                          <p:spTgt spid="19460">
                                            <p:txEl>
                                              <p:pRg st="1" end="1"/>
                                            </p:txEl>
                                          </p:spTgt>
                                        </p:tgtEl>
                                      </p:cBhvr>
                                      <p:to x="100000" y="80000"/>
                                    </p:animScale>
                                    <p:animScale>
                                      <p:cBhvr>
                                        <p:cTn id="50" dur="166" decel="50000">
                                          <p:stCondLst>
                                            <p:cond delay="1338"/>
                                          </p:stCondLst>
                                        </p:cTn>
                                        <p:tgtEl>
                                          <p:spTgt spid="19460">
                                            <p:txEl>
                                              <p:pRg st="1" end="1"/>
                                            </p:txEl>
                                          </p:spTgt>
                                        </p:tgtEl>
                                      </p:cBhvr>
                                      <p:to x="100000" y="100000"/>
                                    </p:animScale>
                                    <p:animScale>
                                      <p:cBhvr>
                                        <p:cTn id="51" dur="26">
                                          <p:stCondLst>
                                            <p:cond delay="1642"/>
                                          </p:stCondLst>
                                        </p:cTn>
                                        <p:tgtEl>
                                          <p:spTgt spid="19460">
                                            <p:txEl>
                                              <p:pRg st="1" end="1"/>
                                            </p:txEl>
                                          </p:spTgt>
                                        </p:tgtEl>
                                      </p:cBhvr>
                                      <p:to x="100000" y="90000"/>
                                    </p:animScale>
                                    <p:animScale>
                                      <p:cBhvr>
                                        <p:cTn id="52" dur="166" decel="50000">
                                          <p:stCondLst>
                                            <p:cond delay="1668"/>
                                          </p:stCondLst>
                                        </p:cTn>
                                        <p:tgtEl>
                                          <p:spTgt spid="19460">
                                            <p:txEl>
                                              <p:pRg st="1" end="1"/>
                                            </p:txEl>
                                          </p:spTgt>
                                        </p:tgtEl>
                                      </p:cBhvr>
                                      <p:to x="100000" y="100000"/>
                                    </p:animScale>
                                    <p:animScale>
                                      <p:cBhvr>
                                        <p:cTn id="53" dur="26">
                                          <p:stCondLst>
                                            <p:cond delay="1808"/>
                                          </p:stCondLst>
                                        </p:cTn>
                                        <p:tgtEl>
                                          <p:spTgt spid="19460">
                                            <p:txEl>
                                              <p:pRg st="1" end="1"/>
                                            </p:txEl>
                                          </p:spTgt>
                                        </p:tgtEl>
                                      </p:cBhvr>
                                      <p:to x="100000" y="95000"/>
                                    </p:animScale>
                                    <p:animScale>
                                      <p:cBhvr>
                                        <p:cTn id="54" dur="166" decel="50000">
                                          <p:stCondLst>
                                            <p:cond delay="1834"/>
                                          </p:stCondLst>
                                        </p:cTn>
                                        <p:tgtEl>
                                          <p:spTgt spid="19460">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4450"/>
            <a:ext cx="9036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000" dirty="0">
                <a:solidFill>
                  <a:schemeClr val="accent6">
                    <a:lumMod val="50000"/>
                  </a:schemeClr>
                </a:solidFill>
              </a:rPr>
              <a:t>تؤكد الإحصاءات أن العملاء يوقفون التعامل مع المنشأة للأسباب التالية</a:t>
            </a:r>
            <a:endParaRPr lang="ar-EG" sz="3000" dirty="0" smtClean="0">
              <a:solidFill>
                <a:schemeClr val="accent6">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885950"/>
            <a:ext cx="7776864" cy="363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2872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r>
              <a:rPr lang="ar-EG" altLang="zh-CN" sz="3200" b="1" dirty="0"/>
              <a:t>كيف يكون العميل غير سعيد من التعامل معك؟</a:t>
            </a:r>
            <a:endParaRPr lang="ar-EG" altLang="en-US" sz="3200" b="1" dirty="0" smtClean="0"/>
          </a:p>
        </p:txBody>
      </p:sp>
    </p:spTree>
    <p:extLst>
      <p:ext uri="{BB962C8B-B14F-4D97-AF65-F5344CB8AC3E}">
        <p14:creationId xmlns:p14="http://schemas.microsoft.com/office/powerpoint/2010/main" val="1625649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1" end="1"/>
                                            </p:txEl>
                                          </p:spTgt>
                                        </p:tgtEl>
                                        <p:attrNameLst>
                                          <p:attrName>style.visibility</p:attrName>
                                        </p:attrNameLst>
                                      </p:cBhvr>
                                      <p:to>
                                        <p:strVal val="visible"/>
                                      </p:to>
                                    </p:set>
                                    <p:animEffect transition="in" filter="wipe(down)">
                                      <p:cBhvr>
                                        <p:cTn id="41" dur="580">
                                          <p:stCondLst>
                                            <p:cond delay="0"/>
                                          </p:stCondLst>
                                        </p:cTn>
                                        <p:tgtEl>
                                          <p:spTgt spid="19460">
                                            <p:txEl>
                                              <p:pRg st="1" end="1"/>
                                            </p:txEl>
                                          </p:spTgt>
                                        </p:tgtEl>
                                      </p:cBhvr>
                                    </p:animEffect>
                                    <p:anim calcmode="lin" valueType="num">
                                      <p:cBhvr>
                                        <p:cTn id="42" dur="1822" tmFilter="0,0; 0.14,0.36; 0.43,0.73; 0.71,0.91; 1.0,1.0">
                                          <p:stCondLst>
                                            <p:cond delay="0"/>
                                          </p:stCondLst>
                                        </p:cTn>
                                        <p:tgtEl>
                                          <p:spTgt spid="19460">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1" end="1"/>
                                            </p:txEl>
                                          </p:spTgt>
                                        </p:tgtEl>
                                      </p:cBhvr>
                                      <p:to x="100000" y="60000"/>
                                    </p:animScale>
                                    <p:animScale>
                                      <p:cBhvr>
                                        <p:cTn id="48" dur="166" decel="50000">
                                          <p:stCondLst>
                                            <p:cond delay="676"/>
                                          </p:stCondLst>
                                        </p:cTn>
                                        <p:tgtEl>
                                          <p:spTgt spid="19460">
                                            <p:txEl>
                                              <p:pRg st="1" end="1"/>
                                            </p:txEl>
                                          </p:spTgt>
                                        </p:tgtEl>
                                      </p:cBhvr>
                                      <p:to x="100000" y="100000"/>
                                    </p:animScale>
                                    <p:animScale>
                                      <p:cBhvr>
                                        <p:cTn id="49" dur="26">
                                          <p:stCondLst>
                                            <p:cond delay="1312"/>
                                          </p:stCondLst>
                                        </p:cTn>
                                        <p:tgtEl>
                                          <p:spTgt spid="19460">
                                            <p:txEl>
                                              <p:pRg st="1" end="1"/>
                                            </p:txEl>
                                          </p:spTgt>
                                        </p:tgtEl>
                                      </p:cBhvr>
                                      <p:to x="100000" y="80000"/>
                                    </p:animScale>
                                    <p:animScale>
                                      <p:cBhvr>
                                        <p:cTn id="50" dur="166" decel="50000">
                                          <p:stCondLst>
                                            <p:cond delay="1338"/>
                                          </p:stCondLst>
                                        </p:cTn>
                                        <p:tgtEl>
                                          <p:spTgt spid="19460">
                                            <p:txEl>
                                              <p:pRg st="1" end="1"/>
                                            </p:txEl>
                                          </p:spTgt>
                                        </p:tgtEl>
                                      </p:cBhvr>
                                      <p:to x="100000" y="100000"/>
                                    </p:animScale>
                                    <p:animScale>
                                      <p:cBhvr>
                                        <p:cTn id="51" dur="26">
                                          <p:stCondLst>
                                            <p:cond delay="1642"/>
                                          </p:stCondLst>
                                        </p:cTn>
                                        <p:tgtEl>
                                          <p:spTgt spid="19460">
                                            <p:txEl>
                                              <p:pRg st="1" end="1"/>
                                            </p:txEl>
                                          </p:spTgt>
                                        </p:tgtEl>
                                      </p:cBhvr>
                                      <p:to x="100000" y="90000"/>
                                    </p:animScale>
                                    <p:animScale>
                                      <p:cBhvr>
                                        <p:cTn id="52" dur="166" decel="50000">
                                          <p:stCondLst>
                                            <p:cond delay="1668"/>
                                          </p:stCondLst>
                                        </p:cTn>
                                        <p:tgtEl>
                                          <p:spTgt spid="19460">
                                            <p:txEl>
                                              <p:pRg st="1" end="1"/>
                                            </p:txEl>
                                          </p:spTgt>
                                        </p:tgtEl>
                                      </p:cBhvr>
                                      <p:to x="100000" y="100000"/>
                                    </p:animScale>
                                    <p:animScale>
                                      <p:cBhvr>
                                        <p:cTn id="53" dur="26">
                                          <p:stCondLst>
                                            <p:cond delay="1808"/>
                                          </p:stCondLst>
                                        </p:cTn>
                                        <p:tgtEl>
                                          <p:spTgt spid="19460">
                                            <p:txEl>
                                              <p:pRg st="1" end="1"/>
                                            </p:txEl>
                                          </p:spTgt>
                                        </p:tgtEl>
                                      </p:cBhvr>
                                      <p:to x="100000" y="95000"/>
                                    </p:animScale>
                                    <p:animScale>
                                      <p:cBhvr>
                                        <p:cTn id="54" dur="166" decel="50000">
                                          <p:stCondLst>
                                            <p:cond delay="1834"/>
                                          </p:stCondLst>
                                        </p:cTn>
                                        <p:tgtEl>
                                          <p:spTgt spid="19460">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عندما لا توفر له مطالبه</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عند إغفال الخدمات التي قدمتها له في المرة الأولى</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عند تعطيل العمل من جانب الموظفين</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طول الوقت الذي يتم فيه تلبية الطلبات</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كيف يكون العميل غير سعيد من التعامل معك؟</a:t>
            </a:r>
            <a:endParaRPr lang="ar-EG" sz="3200" dirty="0" smtClean="0">
              <a:solidFill>
                <a:schemeClr val="accent6">
                  <a:lumMod val="50000"/>
                </a:schemeClr>
              </a:solidFill>
            </a:endParaRPr>
          </a:p>
        </p:txBody>
      </p:sp>
    </p:spTree>
    <p:extLst>
      <p:ext uri="{BB962C8B-B14F-4D97-AF65-F5344CB8AC3E}">
        <p14:creationId xmlns:p14="http://schemas.microsoft.com/office/powerpoint/2010/main" val="8320370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أن ارمي كل مشكلة على الإدارة أمام العميل</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بطئ استجابة الموظف</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عدم وجود ألفة واهتمام على وجه الموظف</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عدم إجابة مطالب العميل بشكل عاجل</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8</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كيف يكون العميل غير سعيد من التعامل معك؟</a:t>
            </a:r>
          </a:p>
        </p:txBody>
      </p:sp>
    </p:spTree>
    <p:extLst>
      <p:ext uri="{BB962C8B-B14F-4D97-AF65-F5344CB8AC3E}">
        <p14:creationId xmlns:p14="http://schemas.microsoft.com/office/powerpoint/2010/main" val="5266498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smtClean="0"/>
              <a:t>كيف </a:t>
            </a:r>
            <a:r>
              <a:rPr lang="ar-EG" altLang="zh-CN" sz="3200" b="1" dirty="0"/>
              <a:t>تقاس جودة أداء الخدمة</a:t>
            </a:r>
            <a:endParaRPr lang="ar-EG" altLang="en-US" sz="3200" b="1" dirty="0" smtClean="0"/>
          </a:p>
        </p:txBody>
      </p:sp>
    </p:spTree>
    <p:extLst>
      <p:ext uri="{BB962C8B-B14F-4D97-AF65-F5344CB8AC3E}">
        <p14:creationId xmlns:p14="http://schemas.microsoft.com/office/powerpoint/2010/main" val="24624621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75028839"/>
              </p:ext>
            </p:extLst>
          </p:nvPr>
        </p:nvGraphicFramePr>
        <p:xfrm>
          <a:off x="611560" y="1397000"/>
          <a:ext cx="792088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smtClean="0">
                <a:solidFill>
                  <a:schemeClr val="accent6">
                    <a:lumMod val="50000"/>
                  </a:schemeClr>
                </a:solidFill>
              </a:rPr>
              <a:t>قياس جودة أداء الخدمة</a:t>
            </a:r>
            <a:endParaRPr lang="ar-EG" sz="3200" dirty="0">
              <a:solidFill>
                <a:schemeClr val="accent6">
                  <a:lumMod val="50000"/>
                </a:schemeClr>
              </a:solidFill>
            </a:endParaRPr>
          </a:p>
        </p:txBody>
      </p:sp>
    </p:spTree>
    <p:extLst>
      <p:ext uri="{BB962C8B-B14F-4D97-AF65-F5344CB8AC3E}">
        <p14:creationId xmlns:p14="http://schemas.microsoft.com/office/powerpoint/2010/main" val="36217076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92406375"/>
              </p:ext>
            </p:extLst>
          </p:nvPr>
        </p:nvGraphicFramePr>
        <p:xfrm>
          <a:off x="611560" y="1397000"/>
          <a:ext cx="792088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smtClean="0">
                <a:solidFill>
                  <a:schemeClr val="accent6">
                    <a:lumMod val="50000"/>
                  </a:schemeClr>
                </a:solidFill>
              </a:rPr>
              <a:t>قياس جودة أداء الخدمة</a:t>
            </a:r>
            <a:endParaRPr lang="ar-EG" sz="3200" dirty="0">
              <a:solidFill>
                <a:schemeClr val="accent6">
                  <a:lumMod val="50000"/>
                </a:schemeClr>
              </a:solidFill>
            </a:endParaRPr>
          </a:p>
        </p:txBody>
      </p:sp>
    </p:spTree>
    <p:extLst>
      <p:ext uri="{BB962C8B-B14F-4D97-AF65-F5344CB8AC3E}">
        <p14:creationId xmlns:p14="http://schemas.microsoft.com/office/powerpoint/2010/main" val="31010779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مبادئ العناية بالعملاء</a:t>
            </a:r>
            <a:endParaRPr lang="ar-EG" altLang="en-US" sz="3200" b="1" dirty="0" smtClean="0"/>
          </a:p>
        </p:txBody>
      </p:sp>
    </p:spTree>
    <p:extLst>
      <p:ext uri="{BB962C8B-B14F-4D97-AF65-F5344CB8AC3E}">
        <p14:creationId xmlns:p14="http://schemas.microsoft.com/office/powerpoint/2010/main" val="18352362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أن تشعر دائماً أنك الأفضل</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أن تتأكد من أنك تؤدي عملك على أكمل وجه</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أن تشعر دائماً بأنك تقدم في عملك أعلى جودة ممكنة</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أن تعتقد تماماً أن بقاء منشأتك تعتمد على وجود الناس</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مبادئ العناية بالعملاء</a:t>
            </a:r>
          </a:p>
        </p:txBody>
      </p:sp>
    </p:spTree>
    <p:extLst>
      <p:ext uri="{BB962C8B-B14F-4D97-AF65-F5344CB8AC3E}">
        <p14:creationId xmlns:p14="http://schemas.microsoft.com/office/powerpoint/2010/main" val="12502035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762000" y="304800"/>
          <a:ext cx="74676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2"/>
          <p:cNvSpPr>
            <a:spLocks noGrp="1" noChangeArrowheads="1"/>
          </p:cNvSpPr>
          <p:nvPr>
            <p:ph type="ctrTitle"/>
          </p:nvPr>
        </p:nvSpPr>
        <p:spPr>
          <a:xfrm>
            <a:off x="395288" y="44450"/>
            <a:ext cx="7772400" cy="822325"/>
          </a:xfrm>
        </p:spPr>
        <p:txBody>
          <a:bodyPr/>
          <a:lstStyle/>
          <a:p>
            <a:pPr algn="ctr" rtl="1">
              <a:defRPr/>
            </a:pPr>
            <a:r>
              <a:rPr lang="ar-EG" sz="4800" dirty="0" smtClean="0">
                <a:solidFill>
                  <a:schemeClr val="accent6">
                    <a:lumMod val="50000"/>
                  </a:schemeClr>
                </a:solidFill>
              </a:rPr>
              <a:t>محاور الدورة</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أن تقدر أهمية العميل</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أن تعرف أن الربح هو الأساس لبقاء منشأتك</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2" name="Text Box 22"/>
          <p:cNvSpPr txBox="1">
            <a:spLocks noChangeArrowheads="1"/>
          </p:cNvSpPr>
          <p:nvPr/>
        </p:nvSpPr>
        <p:spPr bwMode="auto">
          <a:xfrm>
            <a:off x="1641475" y="3940175"/>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ان تيقن بأن استمرار المنشأه ورفع دخلها هو استمرار لعملك ولعمل زملائك</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مبادئ العناية بالعملاء</a:t>
            </a:r>
          </a:p>
        </p:txBody>
      </p:sp>
    </p:spTree>
    <p:extLst>
      <p:ext uri="{BB962C8B-B14F-4D97-AF65-F5344CB8AC3E}">
        <p14:creationId xmlns:p14="http://schemas.microsoft.com/office/powerpoint/2010/main" val="30391342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الاستقبال</a:t>
            </a:r>
            <a:endParaRPr lang="ar-EG" altLang="en-US" sz="3200" b="1" dirty="0" smtClean="0"/>
          </a:p>
        </p:txBody>
      </p:sp>
    </p:spTree>
    <p:extLst>
      <p:ext uri="{BB962C8B-B14F-4D97-AF65-F5344CB8AC3E}">
        <p14:creationId xmlns:p14="http://schemas.microsoft.com/office/powerpoint/2010/main" val="3070695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الاستقبال</a:t>
            </a:r>
            <a:endParaRPr lang="ar-EG" sz="3200" dirty="0" smtClean="0">
              <a:solidFill>
                <a:schemeClr val="accent6">
                  <a:lumMod val="50000"/>
                </a:schemeClr>
              </a:solidFill>
            </a:endParaRPr>
          </a:p>
        </p:txBody>
      </p:sp>
      <p:sp>
        <p:nvSpPr>
          <p:cNvPr id="2" name="Round Diagonal Corner Rectangle 1"/>
          <p:cNvSpPr/>
          <p:nvPr/>
        </p:nvSpPr>
        <p:spPr bwMode="auto">
          <a:xfrm>
            <a:off x="1263650" y="4437112"/>
            <a:ext cx="6984776" cy="1080120"/>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3200" b="1" dirty="0">
                <a:solidFill>
                  <a:schemeClr val="bg1"/>
                </a:solidFill>
              </a:rPr>
              <a:t>"يعني الاستقبال مقابلة كل من هو أمامك بلباقة وسعة صدر"</a:t>
            </a:r>
            <a:endParaRPr kumimoji="0" lang="ar-EG" sz="3200" b="1" i="0" u="none" strike="noStrike" cap="none" normalizeH="0" baseline="0" dirty="0" smtClean="0">
              <a:ln>
                <a:noFill/>
              </a:ln>
              <a:solidFill>
                <a:schemeClr val="bg1"/>
              </a:solidFill>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549" y="1340768"/>
            <a:ext cx="3990676" cy="273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1230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barn(inVertical)">
                                      <p:cBhvr>
                                        <p:cTn id="11" dur="500"/>
                                        <p:tgtEl>
                                          <p:spTgt spid="1331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كسر الحاجز بين المتقابلين</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تسهيل عملية الاتصال ونجاحها</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سهولة مرور المعلومة بين كل من المتقابلين</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الارتياح بين كل من المقابٍل والمقابَل</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مزايا الاستقبال الإيجابي </a:t>
            </a:r>
          </a:p>
        </p:txBody>
      </p:sp>
    </p:spTree>
    <p:extLst>
      <p:ext uri="{BB962C8B-B14F-4D97-AF65-F5344CB8AC3E}">
        <p14:creationId xmlns:p14="http://schemas.microsoft.com/office/powerpoint/2010/main" val="29845183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50" b="1" dirty="0" smtClean="0"/>
          </a:p>
          <a:p>
            <a:pPr marL="0" indent="0" algn="ctr" rtl="1" eaLnBrk="1" hangingPunct="1">
              <a:buNone/>
            </a:pPr>
            <a:r>
              <a:rPr lang="ar-EG" altLang="zh-CN" sz="3200" b="1" dirty="0"/>
              <a:t>متطلبات مهارات </a:t>
            </a:r>
            <a:r>
              <a:rPr lang="ar-EG" altLang="zh-CN" sz="3200" b="1" dirty="0" smtClean="0"/>
              <a:t>التعامل          </a:t>
            </a:r>
            <a:r>
              <a:rPr lang="ar-EG" altLang="zh-CN" sz="3200" b="1" dirty="0"/>
              <a:t>مع الآخرين</a:t>
            </a:r>
            <a:endParaRPr lang="ar-EG" altLang="en-US" sz="3200" b="1" dirty="0" smtClean="0"/>
          </a:p>
        </p:txBody>
      </p:sp>
    </p:spTree>
    <p:extLst>
      <p:ext uri="{BB962C8B-B14F-4D97-AF65-F5344CB8AC3E}">
        <p14:creationId xmlns:p14="http://schemas.microsoft.com/office/powerpoint/2010/main" val="41797534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متطلبات مهارات </a:t>
            </a:r>
            <a:r>
              <a:rPr lang="ar-EG" sz="3200" dirty="0" smtClean="0">
                <a:solidFill>
                  <a:schemeClr val="accent6">
                    <a:lumMod val="50000"/>
                  </a:schemeClr>
                </a:solidFill>
              </a:rPr>
              <a:t>التعامل </a:t>
            </a:r>
            <a:r>
              <a:rPr lang="ar-EG" sz="3200" dirty="0">
                <a:solidFill>
                  <a:schemeClr val="accent6">
                    <a:lumMod val="50000"/>
                  </a:schemeClr>
                </a:solidFill>
              </a:rPr>
              <a:t>مع </a:t>
            </a:r>
            <a:r>
              <a:rPr lang="ar-EG" sz="3200" dirty="0" smtClean="0">
                <a:solidFill>
                  <a:schemeClr val="accent6">
                    <a:lumMod val="50000"/>
                  </a:schemeClr>
                </a:solidFill>
              </a:rPr>
              <a:t>الآخرين</a:t>
            </a:r>
            <a:endParaRPr lang="ar-EG" sz="3200" dirty="0">
              <a:solidFill>
                <a:schemeClr val="accent6">
                  <a:lumMod val="50000"/>
                </a:schemeClr>
              </a:solidFill>
            </a:endParaRPr>
          </a:p>
        </p:txBody>
      </p:sp>
      <p:sp>
        <p:nvSpPr>
          <p:cNvPr id="2" name="Round Diagonal Corner Rectangle 1"/>
          <p:cNvSpPr/>
          <p:nvPr/>
        </p:nvSpPr>
        <p:spPr bwMode="auto">
          <a:xfrm>
            <a:off x="979636" y="4437112"/>
            <a:ext cx="7552804" cy="1080120"/>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3200" b="1" dirty="0">
                <a:solidFill>
                  <a:schemeClr val="bg1"/>
                </a:solidFill>
              </a:rPr>
              <a:t>لكي يستطيع الفرد منا أن يتعامل مع الآخرين فإن عليه فهم وممارسة أربعة متطلبات تؤهله لذلك بفعالية</a:t>
            </a:r>
            <a:endParaRPr kumimoji="0" lang="ar-EG" sz="3200" b="1" i="0" u="none" strike="noStrike" cap="none" normalizeH="0" baseline="0" dirty="0" smtClean="0">
              <a:ln>
                <a:noFill/>
              </a:ln>
              <a:solidFill>
                <a:schemeClr val="bg1"/>
              </a:solidFill>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136904"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859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barn(inVertical)">
                                      <p:cBhvr>
                                        <p:cTn id="11" dur="500"/>
                                        <p:tgtEl>
                                          <p:spTgt spid="1433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فهم الشخصية</a:t>
            </a:r>
          </a:p>
        </p:txBody>
      </p:sp>
      <p:graphicFrame>
        <p:nvGraphicFramePr>
          <p:cNvPr id="4" name="Diagram 3"/>
          <p:cNvGraphicFramePr/>
          <p:nvPr>
            <p:extLst>
              <p:ext uri="{D42A27DB-BD31-4B8C-83A1-F6EECF244321}">
                <p14:modId xmlns:p14="http://schemas.microsoft.com/office/powerpoint/2010/main" val="267070364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952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فهم الناس</a:t>
            </a:r>
          </a:p>
        </p:txBody>
      </p:sp>
      <p:graphicFrame>
        <p:nvGraphicFramePr>
          <p:cNvPr id="4" name="Diagram 3"/>
          <p:cNvGraphicFramePr/>
          <p:nvPr>
            <p:extLst>
              <p:ext uri="{D42A27DB-BD31-4B8C-83A1-F6EECF244321}">
                <p14:modId xmlns:p14="http://schemas.microsoft.com/office/powerpoint/2010/main" val="35111745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942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ممارسة مهارات الاتصال</a:t>
            </a:r>
          </a:p>
        </p:txBody>
      </p:sp>
      <p:graphicFrame>
        <p:nvGraphicFramePr>
          <p:cNvPr id="4" name="Diagram 3"/>
          <p:cNvGraphicFramePr/>
          <p:nvPr>
            <p:extLst>
              <p:ext uri="{D42A27DB-BD31-4B8C-83A1-F6EECF244321}">
                <p14:modId xmlns:p14="http://schemas.microsoft.com/office/powerpoint/2010/main" val="41110661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0899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ممارسة السلوك الإيجابي</a:t>
            </a:r>
          </a:p>
        </p:txBody>
      </p:sp>
      <p:graphicFrame>
        <p:nvGraphicFramePr>
          <p:cNvPr id="4" name="Diagram 3"/>
          <p:cNvGraphicFramePr/>
          <p:nvPr>
            <p:extLst>
              <p:ext uri="{D42A27DB-BD31-4B8C-83A1-F6EECF244321}">
                <p14:modId xmlns:p14="http://schemas.microsoft.com/office/powerpoint/2010/main" val="223186284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2878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95288" y="44450"/>
            <a:ext cx="7772400" cy="822325"/>
          </a:xfrm>
        </p:spPr>
        <p:txBody>
          <a:bodyPr/>
          <a:lstStyle/>
          <a:p>
            <a:pPr algn="ctr" rtl="1">
              <a:defRPr/>
            </a:pPr>
            <a:r>
              <a:rPr lang="ar-EG" sz="4800" dirty="0" smtClean="0">
                <a:solidFill>
                  <a:schemeClr val="accent6">
                    <a:lumMod val="50000"/>
                  </a:schemeClr>
                </a:solidFill>
              </a:rPr>
              <a:t>مدى الانطباقية</a:t>
            </a:r>
          </a:p>
        </p:txBody>
      </p:sp>
      <p:sp>
        <p:nvSpPr>
          <p:cNvPr id="2" name="Round Diagonal Corner Rectangle 1"/>
          <p:cNvSpPr/>
          <p:nvPr/>
        </p:nvSpPr>
        <p:spPr bwMode="auto">
          <a:xfrm>
            <a:off x="539750" y="2889250"/>
            <a:ext cx="7993063" cy="1692275"/>
          </a:xfrm>
          <a:prstGeom prst="round2Diag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tlCol="1"/>
          <a:lstStyle/>
          <a:p>
            <a:pPr algn="justLow" rtl="1">
              <a:defRPr/>
            </a:pPr>
            <a:r>
              <a:rPr lang="ar-EG" sz="3000" dirty="0">
                <a:solidFill>
                  <a:schemeClr val="tx1"/>
                </a:solidFill>
                <a:latin typeface="Arial" pitchFamily="34" charset="0"/>
                <a:ea typeface="SimSun" pitchFamily="2" charset="-122"/>
              </a:rPr>
              <a:t>تنطبق هذه الدورة على الموظفين الذين يرغبون في تطوير مهاراتهم ورفع قدراتهم بالتعرف على أساليب وطرق التعامل مع </a:t>
            </a:r>
          </a:p>
          <a:p>
            <a:pPr algn="ctr" rtl="1">
              <a:defRPr/>
            </a:pPr>
            <a:r>
              <a:rPr lang="ar-EG" sz="3000" dirty="0">
                <a:solidFill>
                  <a:schemeClr val="tx1"/>
                </a:solidFill>
                <a:latin typeface="Arial" pitchFamily="34" charset="0"/>
                <a:ea typeface="SimSun" pitchFamily="2" charset="-122"/>
              </a:rPr>
              <a:t>العملاء والمراجعين والتميز في الخدمة التي يقدمونها</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b="1" dirty="0" smtClean="0"/>
          </a:p>
          <a:p>
            <a:pPr marL="0" indent="0" algn="ctr" rtl="1" eaLnBrk="1" hangingPunct="1">
              <a:buNone/>
            </a:pPr>
            <a:r>
              <a:rPr lang="ar-EG" altLang="zh-CN" sz="3200" b="1" dirty="0"/>
              <a:t>المفاهيم الأساسية للسلوك الإنساني</a:t>
            </a:r>
            <a:endParaRPr lang="ar-EG" altLang="en-US" sz="3200" b="1" dirty="0" smtClean="0"/>
          </a:p>
        </p:txBody>
      </p:sp>
    </p:spTree>
    <p:extLst>
      <p:ext uri="{BB962C8B-B14F-4D97-AF65-F5344CB8AC3E}">
        <p14:creationId xmlns:p14="http://schemas.microsoft.com/office/powerpoint/2010/main" val="2315436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smtClean="0">
                <a:solidFill>
                  <a:schemeClr val="accent6">
                    <a:lumMod val="50000"/>
                  </a:schemeClr>
                </a:solidFill>
              </a:rPr>
              <a:t>يعرّف </a:t>
            </a:r>
            <a:r>
              <a:rPr lang="ar-EG" sz="3200" dirty="0">
                <a:solidFill>
                  <a:schemeClr val="accent6">
                    <a:lumMod val="50000"/>
                  </a:schemeClr>
                </a:solidFill>
              </a:rPr>
              <a:t>السلوك الإنساني؟</a:t>
            </a:r>
          </a:p>
        </p:txBody>
      </p:sp>
      <p:sp>
        <p:nvSpPr>
          <p:cNvPr id="2" name="Round Diagonal Corner Rectangle 1"/>
          <p:cNvSpPr/>
          <p:nvPr/>
        </p:nvSpPr>
        <p:spPr bwMode="auto">
          <a:xfrm>
            <a:off x="979636" y="3861048"/>
            <a:ext cx="7552804" cy="2232248"/>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3200" b="1" dirty="0">
                <a:solidFill>
                  <a:schemeClr val="bg1"/>
                </a:solidFill>
              </a:rPr>
              <a:t>هو مجموعة التصرفات والتعبيرات الخارجية والداخلية التي يسعى الفرد عن </a:t>
            </a:r>
            <a:r>
              <a:rPr lang="ar-EG" sz="3200" b="1" dirty="0" smtClean="0">
                <a:solidFill>
                  <a:schemeClr val="bg1"/>
                </a:solidFill>
              </a:rPr>
              <a:t>طريقها </a:t>
            </a:r>
            <a:r>
              <a:rPr lang="ar-EG" sz="3200" b="1" dirty="0">
                <a:solidFill>
                  <a:schemeClr val="bg1"/>
                </a:solidFill>
              </a:rPr>
              <a:t>إلى تحقيق التكيف والتوفيق بين وجود الإنسان ومتطلبات المجتمع الذي يعيش فيه</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340768"/>
            <a:ext cx="4536504" cy="2445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743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barn(inVertical)">
                                      <p:cBhvr>
                                        <p:cTn id="11" dur="500"/>
                                        <p:tgtEl>
                                          <p:spTgt spid="1536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خصائص السلوك الإنساني</a:t>
            </a:r>
          </a:p>
        </p:txBody>
      </p:sp>
      <p:graphicFrame>
        <p:nvGraphicFramePr>
          <p:cNvPr id="4" name="Diagram 3"/>
          <p:cNvGraphicFramePr/>
          <p:nvPr>
            <p:extLst>
              <p:ext uri="{D42A27DB-BD31-4B8C-83A1-F6EECF244321}">
                <p14:modId xmlns:p14="http://schemas.microsoft.com/office/powerpoint/2010/main" val="300925766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0878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800" b="1" dirty="0" smtClean="0"/>
          </a:p>
          <a:p>
            <a:pPr marL="0" indent="0" algn="ctr" rtl="1" eaLnBrk="1" hangingPunct="1">
              <a:buNone/>
            </a:pPr>
            <a:r>
              <a:rPr lang="ar-EG" altLang="zh-CN" sz="3200" b="1" dirty="0"/>
              <a:t>العوامل المؤثرة في </a:t>
            </a:r>
            <a:r>
              <a:rPr lang="ar-EG" altLang="zh-CN" sz="3200" b="1" dirty="0" smtClean="0"/>
              <a:t>          السلوك </a:t>
            </a:r>
            <a:r>
              <a:rPr lang="ar-EG" altLang="zh-CN" sz="3200" b="1" dirty="0"/>
              <a:t>الإنساني</a:t>
            </a:r>
            <a:endParaRPr lang="ar-EG" altLang="en-US" sz="3200" b="1" dirty="0" smtClean="0"/>
          </a:p>
        </p:txBody>
      </p:sp>
    </p:spTree>
    <p:extLst>
      <p:ext uri="{BB962C8B-B14F-4D97-AF65-F5344CB8AC3E}">
        <p14:creationId xmlns:p14="http://schemas.microsoft.com/office/powerpoint/2010/main" val="1054611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العوامل المؤثرة </a:t>
            </a:r>
            <a:r>
              <a:rPr lang="ar-EG" sz="3200" dirty="0" smtClean="0">
                <a:solidFill>
                  <a:schemeClr val="accent6">
                    <a:lumMod val="50000"/>
                  </a:schemeClr>
                </a:solidFill>
              </a:rPr>
              <a:t>في السلوك </a:t>
            </a:r>
            <a:r>
              <a:rPr lang="ar-EG" sz="3200" dirty="0">
                <a:solidFill>
                  <a:schemeClr val="accent6">
                    <a:lumMod val="50000"/>
                  </a:schemeClr>
                </a:solidFill>
              </a:rPr>
              <a:t>الإنساني</a:t>
            </a:r>
          </a:p>
        </p:txBody>
      </p:sp>
      <p:graphicFrame>
        <p:nvGraphicFramePr>
          <p:cNvPr id="4" name="Diagram 3"/>
          <p:cNvGraphicFramePr/>
          <p:nvPr>
            <p:extLst>
              <p:ext uri="{D42A27DB-BD31-4B8C-83A1-F6EECF244321}">
                <p14:modId xmlns:p14="http://schemas.microsoft.com/office/powerpoint/2010/main" val="3295573209"/>
              </p:ext>
            </p:extLst>
          </p:nvPr>
        </p:nvGraphicFramePr>
        <p:xfrm>
          <a:off x="1524000" y="16692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7228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الإدراك وأثره على عملية الاتصال</a:t>
            </a:r>
            <a:endParaRPr lang="ar-EG" altLang="en-US" sz="3200" b="1" dirty="0" smtClean="0"/>
          </a:p>
        </p:txBody>
      </p:sp>
    </p:spTree>
    <p:extLst>
      <p:ext uri="{BB962C8B-B14F-4D97-AF65-F5344CB8AC3E}">
        <p14:creationId xmlns:p14="http://schemas.microsoft.com/office/powerpoint/2010/main" val="6777039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معني الإدراك</a:t>
            </a:r>
          </a:p>
        </p:txBody>
      </p:sp>
      <p:sp>
        <p:nvSpPr>
          <p:cNvPr id="2" name="Round Diagonal Corner Rectangle 1"/>
          <p:cNvSpPr/>
          <p:nvPr/>
        </p:nvSpPr>
        <p:spPr bwMode="auto">
          <a:xfrm>
            <a:off x="979636" y="3861048"/>
            <a:ext cx="7552804" cy="1872208"/>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3200" b="1" dirty="0">
                <a:solidFill>
                  <a:schemeClr val="bg1"/>
                </a:solidFill>
              </a:rPr>
              <a:t>هو إمكانية الإنسان على فهم الأحداث التي تدور من حوله بطريقته الخاصة بواسطة حواسه وعقله ومن ثم يقوم بالتصرف المبني على فهمه لهذه الأحداث</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870" y="1484784"/>
            <a:ext cx="3429000" cy="22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4256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barn(inVertical)">
                                      <p:cBhvr>
                                        <p:cTn id="11" dur="500"/>
                                        <p:tgtEl>
                                          <p:spTgt spid="1638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كيف تتم عملية الإدراك؟</a:t>
            </a:r>
          </a:p>
        </p:txBody>
      </p:sp>
      <p:sp>
        <p:nvSpPr>
          <p:cNvPr id="2" name="Round Diagonal Corner Rectangle 1"/>
          <p:cNvSpPr/>
          <p:nvPr/>
        </p:nvSpPr>
        <p:spPr bwMode="auto">
          <a:xfrm>
            <a:off x="179512" y="2132856"/>
            <a:ext cx="3888432" cy="3816424"/>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justLow" rtl="1"/>
            <a:r>
              <a:rPr lang="ar-EG" sz="2800" b="1" dirty="0">
                <a:solidFill>
                  <a:schemeClr val="bg1"/>
                </a:solidFill>
              </a:rPr>
              <a:t>عندما يواجه الإنسان حدثا ما بواسطة إحدى حواسه الخمس، فإن هذه الحواس تحيلها إلى المخ والذي يقوم بدوره بتحليلها وفهمها بناء على المعلومات والخبرات الكامنة فيه ومن ثم يقوم </a:t>
            </a:r>
            <a:r>
              <a:rPr lang="ar-EG" sz="2800" b="1" dirty="0" smtClean="0">
                <a:solidFill>
                  <a:schemeClr val="bg1"/>
                </a:solidFill>
              </a:rPr>
              <a:t/>
            </a:r>
            <a:br>
              <a:rPr lang="ar-EG" sz="2800" b="1" dirty="0" smtClean="0">
                <a:solidFill>
                  <a:schemeClr val="bg1"/>
                </a:solidFill>
              </a:rPr>
            </a:br>
            <a:r>
              <a:rPr lang="ar-EG" sz="2800" b="1" dirty="0" smtClean="0">
                <a:solidFill>
                  <a:schemeClr val="bg1"/>
                </a:solidFill>
              </a:rPr>
              <a:t>بعملية </a:t>
            </a:r>
            <a:r>
              <a:rPr lang="ar-EG" sz="2800" b="1" dirty="0">
                <a:solidFill>
                  <a:schemeClr val="bg1"/>
                </a:solidFill>
              </a:rPr>
              <a:t>فهمها وتحليلها</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88840"/>
            <a:ext cx="3209925" cy="36724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686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العوامل التي تؤثر في عملية الإدراك</a:t>
            </a:r>
          </a:p>
        </p:txBody>
      </p:sp>
      <p:sp>
        <p:nvSpPr>
          <p:cNvPr id="3" name="Rounded Rectangle 2"/>
          <p:cNvSpPr/>
          <p:nvPr/>
        </p:nvSpPr>
        <p:spPr bwMode="auto">
          <a:xfrm>
            <a:off x="5796136" y="2564904"/>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EG" sz="2400" b="1" dirty="0" smtClean="0"/>
              <a:t>الحواس </a:t>
            </a:r>
            <a:endParaRPr kumimoji="0" lang="ar-EG" sz="2400" b="1" i="0" u="none" strike="noStrike" cap="none" normalizeH="0" baseline="0" dirty="0" smtClean="0">
              <a:ln>
                <a:noFill/>
              </a:ln>
              <a:solidFill>
                <a:schemeClr val="tx1"/>
              </a:solidFill>
              <a:effectLst/>
            </a:endParaRPr>
          </a:p>
        </p:txBody>
      </p:sp>
      <p:sp>
        <p:nvSpPr>
          <p:cNvPr id="6" name="Rounded Rectangle 5"/>
          <p:cNvSpPr/>
          <p:nvPr/>
        </p:nvSpPr>
        <p:spPr bwMode="auto">
          <a:xfrm>
            <a:off x="3563888" y="2564904"/>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EG" sz="2400" b="1" dirty="0"/>
              <a:t>خبرات الفرد </a:t>
            </a:r>
            <a:endParaRPr kumimoji="0" lang="ar-EG" sz="2400" b="1" i="0" u="none" strike="noStrike" cap="none" normalizeH="0" baseline="0" dirty="0" smtClean="0">
              <a:ln>
                <a:noFill/>
              </a:ln>
              <a:solidFill>
                <a:schemeClr val="tx1"/>
              </a:solidFill>
              <a:effectLst/>
            </a:endParaRPr>
          </a:p>
        </p:txBody>
      </p:sp>
      <p:sp>
        <p:nvSpPr>
          <p:cNvPr id="7" name="Rounded Rectangle 6"/>
          <p:cNvSpPr/>
          <p:nvPr/>
        </p:nvSpPr>
        <p:spPr bwMode="auto">
          <a:xfrm>
            <a:off x="1187624" y="2564904"/>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EG" sz="2400" b="1" dirty="0"/>
              <a:t>البيئـة </a:t>
            </a:r>
            <a:endParaRPr kumimoji="0" lang="ar-EG" sz="2400" b="1" i="0" u="none" strike="noStrike" cap="none" normalizeH="0" baseline="0" dirty="0" smtClean="0">
              <a:ln>
                <a:noFill/>
              </a:ln>
              <a:solidFill>
                <a:schemeClr val="tx1"/>
              </a:solidFill>
              <a:effectLst/>
            </a:endParaRPr>
          </a:p>
        </p:txBody>
      </p:sp>
      <p:sp>
        <p:nvSpPr>
          <p:cNvPr id="8" name="Rounded Rectangle 7"/>
          <p:cNvSpPr/>
          <p:nvPr/>
        </p:nvSpPr>
        <p:spPr bwMode="auto">
          <a:xfrm>
            <a:off x="5796136" y="4149080"/>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smtClean="0"/>
              <a:t>الدور </a:t>
            </a:r>
            <a:r>
              <a:rPr lang="ar-EG" sz="2400" b="1" dirty="0"/>
              <a:t>الاجتماعي</a:t>
            </a:r>
            <a:endParaRPr kumimoji="0" lang="ar-EG" sz="2400" b="1" i="0" u="none" strike="noStrike" cap="none" normalizeH="0" baseline="0" dirty="0" smtClean="0">
              <a:ln>
                <a:noFill/>
              </a:ln>
              <a:solidFill>
                <a:schemeClr val="tx1"/>
              </a:solidFill>
              <a:effectLst/>
            </a:endParaRPr>
          </a:p>
        </p:txBody>
      </p:sp>
      <p:sp>
        <p:nvSpPr>
          <p:cNvPr id="9" name="Rounded Rectangle 8"/>
          <p:cNvSpPr/>
          <p:nvPr/>
        </p:nvSpPr>
        <p:spPr bwMode="auto">
          <a:xfrm>
            <a:off x="3563888" y="4149080"/>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200" b="1" dirty="0" smtClean="0"/>
          </a:p>
          <a:p>
            <a:pPr algn="ctr" rtl="1"/>
            <a:r>
              <a:rPr lang="ar-EG" sz="2400" b="1" dirty="0"/>
              <a:t>القيم الدينية</a:t>
            </a:r>
            <a:endParaRPr kumimoji="0" lang="ar-EG" sz="2400" b="1" i="0" u="none" strike="noStrike" cap="none" normalizeH="0" baseline="0" dirty="0" smtClean="0">
              <a:ln>
                <a:noFill/>
              </a:ln>
              <a:solidFill>
                <a:schemeClr val="tx1"/>
              </a:solidFill>
              <a:effectLst/>
            </a:endParaRPr>
          </a:p>
        </p:txBody>
      </p:sp>
      <p:sp>
        <p:nvSpPr>
          <p:cNvPr id="10" name="Rounded Rectangle 9"/>
          <p:cNvSpPr/>
          <p:nvPr/>
        </p:nvSpPr>
        <p:spPr bwMode="auto">
          <a:xfrm>
            <a:off x="1187624" y="4149080"/>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smtClean="0"/>
              <a:t>المستوى </a:t>
            </a:r>
            <a:r>
              <a:rPr lang="ar-EG" sz="2400" b="1" dirty="0"/>
              <a:t>الثقافي</a:t>
            </a:r>
            <a:endParaRPr kumimoji="0" lang="ar-EG" sz="24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3886135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أركان وعناصر الاتصال</a:t>
            </a:r>
            <a:endParaRPr lang="ar-EG" altLang="en-US" sz="3200" b="1" dirty="0" smtClean="0"/>
          </a:p>
        </p:txBody>
      </p:sp>
    </p:spTree>
    <p:extLst>
      <p:ext uri="{BB962C8B-B14F-4D97-AF65-F5344CB8AC3E}">
        <p14:creationId xmlns:p14="http://schemas.microsoft.com/office/powerpoint/2010/main" val="3637533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 name="圆角矩形 4"/>
          <p:cNvSpPr>
            <a:spLocks noChangeArrowheads="1"/>
          </p:cNvSpPr>
          <p:nvPr/>
        </p:nvSpPr>
        <p:spPr bwMode="auto">
          <a:xfrm>
            <a:off x="1979613" y="1617663"/>
            <a:ext cx="5495925"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المساهمة في إعداد موظفين مؤهلين وقادرين على القيام بالوظائف المرتبطة بخدمة العملاء</a:t>
            </a:r>
            <a:endParaRPr lang="zh-CN" altLang="en-US"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6" name="Picture 2" descr="C:\Documents and Settings\鱼不愚\桌面\3dicon1_zcool.com.cn [转换].png"/>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125916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7143750" y="179228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21" name="圆角矩形 4"/>
          <p:cNvSpPr>
            <a:spLocks noChangeArrowheads="1"/>
          </p:cNvSpPr>
          <p:nvPr/>
        </p:nvSpPr>
        <p:spPr bwMode="auto">
          <a:xfrm>
            <a:off x="1692275" y="3065463"/>
            <a:ext cx="5554663"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6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التعرّف على طرق الاتصال الفعّالة بالعملاء</a:t>
            </a:r>
            <a:endParaRPr lang="zh-CN" altLang="en-US" sz="26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2" name="Picture 2" descr="C:\Documents and Settings\鱼不愚\桌面\3dicon1_zcool.com.cn [转换].png"/>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70696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5"/>
          <p:cNvSpPr txBox="1">
            <a:spLocks noChangeArrowheads="1"/>
          </p:cNvSpPr>
          <p:nvPr/>
        </p:nvSpPr>
        <p:spPr bwMode="auto">
          <a:xfrm>
            <a:off x="6915150" y="324008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4" name="圆角矩形 4"/>
          <p:cNvSpPr>
            <a:spLocks noChangeArrowheads="1"/>
          </p:cNvSpPr>
          <p:nvPr/>
        </p:nvSpPr>
        <p:spPr bwMode="auto">
          <a:xfrm>
            <a:off x="1208088" y="4360863"/>
            <a:ext cx="550545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6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الاطّلاع على حاجات العملاء وتلبيتها</a:t>
            </a:r>
            <a:endParaRPr lang="zh-CN" altLang="en-US" sz="26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2" descr="C:\Documents and Settings\鱼不愚\桌面\3dicon1_zcool.com.cn [转换].png"/>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400236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5"/>
          <p:cNvSpPr txBox="1">
            <a:spLocks noChangeArrowheads="1"/>
          </p:cNvSpPr>
          <p:nvPr/>
        </p:nvSpPr>
        <p:spPr bwMode="auto">
          <a:xfrm>
            <a:off x="6381750" y="453548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圆角矩形 4"/>
          <p:cNvSpPr>
            <a:spLocks noChangeArrowheads="1"/>
          </p:cNvSpPr>
          <p:nvPr/>
        </p:nvSpPr>
        <p:spPr bwMode="auto">
          <a:xfrm>
            <a:off x="827088" y="5732463"/>
            <a:ext cx="550545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6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معرفة طرق التعامل مع العملاء</a:t>
            </a:r>
            <a:endParaRPr lang="zh-CN" altLang="en-US" sz="26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8" name="Picture 2" descr="C:\Documents and Settings\鱼不愚\桌面\3dicon1_zcool.com.cn [转换].png"/>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5780584" y="537396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
          <p:cNvSpPr txBox="1">
            <a:spLocks noChangeArrowheads="1"/>
          </p:cNvSpPr>
          <p:nvPr/>
        </p:nvSpPr>
        <p:spPr bwMode="auto">
          <a:xfrm>
            <a:off x="6000750" y="590708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GB" sz="3200" b="1"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Rectangle 2"/>
          <p:cNvSpPr>
            <a:spLocks noGrp="1" noChangeArrowheads="1"/>
          </p:cNvSpPr>
          <p:nvPr>
            <p:ph type="ctrTitle"/>
          </p:nvPr>
        </p:nvSpPr>
        <p:spPr>
          <a:xfrm>
            <a:off x="395288" y="44450"/>
            <a:ext cx="7772400" cy="822325"/>
          </a:xfrm>
        </p:spPr>
        <p:txBody>
          <a:bodyPr/>
          <a:lstStyle/>
          <a:p>
            <a:pPr algn="ctr" rtl="1">
              <a:defRPr/>
            </a:pPr>
            <a:r>
              <a:rPr lang="ar-EG" sz="4800" dirty="0" smtClean="0">
                <a:solidFill>
                  <a:schemeClr val="accent6">
                    <a:lumMod val="50000"/>
                  </a:schemeClr>
                </a:solidFill>
              </a:rPr>
              <a:t>الاهداف</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par>
                          <p:cTn id="8" fill="hold" nodeType="afterGroup">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2000"/>
                                        <p:tgtEl>
                                          <p:spTgt spid="17"/>
                                        </p:tgtEl>
                                      </p:cBhvr>
                                    </p:animEffect>
                                  </p:childTnLst>
                                </p:cTn>
                              </p:par>
                            </p:childTnLst>
                          </p:cTn>
                        </p:par>
                        <p:par>
                          <p:cTn id="12" fill="hold" nodeType="afterGroup">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nodeType="afterGroup">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2000"/>
                                        <p:tgtEl>
                                          <p:spTgt spid="23"/>
                                        </p:tgtEl>
                                      </p:cBhvr>
                                    </p:animEffect>
                                  </p:childTnLst>
                                </p:cTn>
                              </p:par>
                            </p:childTnLst>
                          </p:cTn>
                        </p:par>
                        <p:par>
                          <p:cTn id="20" fill="hold" nodeType="afterGroup">
                            <p:stCondLst>
                              <p:cond delay="6500"/>
                            </p:stCondLst>
                            <p:childTnLst>
                              <p:par>
                                <p:cTn id="21" presetID="21"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2000"/>
                                        <p:tgtEl>
                                          <p:spTgt spid="22"/>
                                        </p:tgtEl>
                                      </p:cBhvr>
                                    </p:animEffect>
                                  </p:childTnLst>
                                </p:cTn>
                              </p:par>
                            </p:childTnLst>
                          </p:cTn>
                        </p:par>
                        <p:par>
                          <p:cTn id="24" fill="hold" nodeType="afterGroup">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par>
                          <p:cTn id="28" fill="hold" nodeType="afterGroup">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heel(1)">
                                      <p:cBhvr>
                                        <p:cTn id="31" dur="2000"/>
                                        <p:tgtEl>
                                          <p:spTgt spid="26"/>
                                        </p:tgtEl>
                                      </p:cBhvr>
                                    </p:animEffect>
                                  </p:childTnLst>
                                </p:cTn>
                              </p:par>
                            </p:childTnLst>
                          </p:cTn>
                        </p:par>
                        <p:par>
                          <p:cTn id="32" fill="hold" nodeType="afterGroup">
                            <p:stCondLst>
                              <p:cond delay="11000"/>
                            </p:stCondLst>
                            <p:childTnLst>
                              <p:par>
                                <p:cTn id="33" presetID="21" presetClass="entr" presetSubtype="1"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heel(1)">
                                      <p:cBhvr>
                                        <p:cTn id="35" dur="2000"/>
                                        <p:tgtEl>
                                          <p:spTgt spid="25"/>
                                        </p:tgtEl>
                                      </p:cBhvr>
                                    </p:animEffect>
                                  </p:childTnLst>
                                </p:cTn>
                              </p:par>
                            </p:childTnLst>
                          </p:cTn>
                        </p:par>
                        <p:par>
                          <p:cTn id="36" fill="hold" nodeType="afterGroup">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par>
                          <p:cTn id="40" fill="hold" nodeType="afterGroup">
                            <p:stCondLst>
                              <p:cond delay="13500"/>
                            </p:stCondLst>
                            <p:childTnLst>
                              <p:par>
                                <p:cTn id="41" presetID="21" presetClass="entr" presetSubtype="1"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2000"/>
                                        <p:tgtEl>
                                          <p:spTgt spid="29"/>
                                        </p:tgtEl>
                                      </p:cBhvr>
                                    </p:animEffect>
                                  </p:childTnLst>
                                </p:cTn>
                              </p:par>
                            </p:childTnLst>
                          </p:cTn>
                        </p:par>
                        <p:par>
                          <p:cTn id="44" fill="hold" nodeType="afterGroup">
                            <p:stCondLst>
                              <p:cond delay="15500"/>
                            </p:stCondLst>
                            <p:childTnLst>
                              <p:par>
                                <p:cTn id="45" presetID="21" presetClass="entr" presetSubtype="1"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heel(1)">
                                      <p:cBhvr>
                                        <p:cTn id="47" dur="2000"/>
                                        <p:tgtEl>
                                          <p:spTgt spid="28"/>
                                        </p:tgtEl>
                                      </p:cBhvr>
                                    </p:animEffect>
                                  </p:childTnLst>
                                </p:cTn>
                              </p:par>
                            </p:childTnLst>
                          </p:cTn>
                        </p:par>
                        <p:par>
                          <p:cTn id="48" fill="hold" nodeType="afterGroup">
                            <p:stCondLst>
                              <p:cond delay="17500"/>
                            </p:stCondLst>
                            <p:childTnLst>
                              <p:par>
                                <p:cTn id="49" presetID="16" presetClass="entr" presetSubtype="21"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1" grpId="0" animBg="1"/>
      <p:bldP spid="23" grpId="0"/>
      <p:bldP spid="24" grpId="0" animBg="1"/>
      <p:bldP spid="26" grpId="0"/>
      <p:bldP spid="27" grpId="0" animBg="1"/>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أركان وعناصر الاتصال</a:t>
            </a:r>
          </a:p>
        </p:txBody>
      </p:sp>
      <p:graphicFrame>
        <p:nvGraphicFramePr>
          <p:cNvPr id="2" name="Diagram 1"/>
          <p:cNvGraphicFramePr/>
          <p:nvPr>
            <p:extLst>
              <p:ext uri="{D42A27DB-BD31-4B8C-83A1-F6EECF244321}">
                <p14:modId xmlns:p14="http://schemas.microsoft.com/office/powerpoint/2010/main" val="3411508784"/>
              </p:ext>
            </p:extLst>
          </p:nvPr>
        </p:nvGraphicFramePr>
        <p:xfrm>
          <a:off x="899592" y="1669256"/>
          <a:ext cx="73448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17174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أشكال الاتصالات</a:t>
            </a:r>
            <a:endParaRPr lang="ar-EG" altLang="en-US" sz="3200" b="1" dirty="0" smtClean="0"/>
          </a:p>
        </p:txBody>
      </p:sp>
    </p:spTree>
    <p:extLst>
      <p:ext uri="{BB962C8B-B14F-4D97-AF65-F5344CB8AC3E}">
        <p14:creationId xmlns:p14="http://schemas.microsoft.com/office/powerpoint/2010/main" val="25039040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للاتصالات عدة أنواع</a:t>
            </a:r>
          </a:p>
        </p:txBody>
      </p:sp>
      <p:sp>
        <p:nvSpPr>
          <p:cNvPr id="3" name="Rounded Rectangle 2"/>
          <p:cNvSpPr/>
          <p:nvPr/>
        </p:nvSpPr>
        <p:spPr bwMode="auto">
          <a:xfrm>
            <a:off x="5292080" y="2564904"/>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smtClean="0"/>
              <a:t>الاتصالات </a:t>
            </a:r>
            <a:r>
              <a:rPr lang="ar-EG" sz="2400" b="1" dirty="0"/>
              <a:t>الشفهية</a:t>
            </a:r>
            <a:endParaRPr kumimoji="0" lang="ar-EG" sz="2400" b="1" i="0" u="none" strike="noStrike" cap="none" normalizeH="0" baseline="0" dirty="0" smtClean="0">
              <a:ln>
                <a:noFill/>
              </a:ln>
              <a:solidFill>
                <a:schemeClr val="tx1"/>
              </a:solidFill>
              <a:effectLst/>
            </a:endParaRPr>
          </a:p>
        </p:txBody>
      </p:sp>
      <p:sp>
        <p:nvSpPr>
          <p:cNvPr id="6" name="Rounded Rectangle 5"/>
          <p:cNvSpPr/>
          <p:nvPr/>
        </p:nvSpPr>
        <p:spPr bwMode="auto">
          <a:xfrm>
            <a:off x="2051720" y="2564904"/>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smtClean="0"/>
              <a:t>الاتصالات </a:t>
            </a:r>
            <a:r>
              <a:rPr lang="ar-EG" sz="2400" b="1" dirty="0"/>
              <a:t>المشتركة</a:t>
            </a:r>
            <a:endParaRPr kumimoji="0" lang="ar-EG" sz="2400" b="1" i="0" u="none" strike="noStrike" cap="none" normalizeH="0" baseline="0" dirty="0" smtClean="0">
              <a:ln>
                <a:noFill/>
              </a:ln>
              <a:solidFill>
                <a:schemeClr val="tx1"/>
              </a:solidFill>
              <a:effectLst/>
            </a:endParaRPr>
          </a:p>
        </p:txBody>
      </p:sp>
      <p:sp>
        <p:nvSpPr>
          <p:cNvPr id="8" name="Rounded Rectangle 7"/>
          <p:cNvSpPr/>
          <p:nvPr/>
        </p:nvSpPr>
        <p:spPr bwMode="auto">
          <a:xfrm>
            <a:off x="5292080" y="4149080"/>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الاتصالات المكتوبة</a:t>
            </a:r>
            <a:endParaRPr kumimoji="0" lang="ar-EG" sz="2400" b="1" i="0" u="none" strike="noStrike" cap="none" normalizeH="0" baseline="0" dirty="0" smtClean="0">
              <a:ln>
                <a:noFill/>
              </a:ln>
              <a:solidFill>
                <a:schemeClr val="tx1"/>
              </a:solidFill>
              <a:effectLst/>
            </a:endParaRPr>
          </a:p>
        </p:txBody>
      </p:sp>
      <p:sp>
        <p:nvSpPr>
          <p:cNvPr id="9" name="Rounded Rectangle 8"/>
          <p:cNvSpPr/>
          <p:nvPr/>
        </p:nvSpPr>
        <p:spPr bwMode="auto">
          <a:xfrm>
            <a:off x="2051720" y="4149080"/>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smtClean="0"/>
              <a:t>الاتصالات </a:t>
            </a:r>
            <a:r>
              <a:rPr lang="ar-EG" sz="2400" b="1" dirty="0"/>
              <a:t>باللمس</a:t>
            </a:r>
            <a:endParaRPr kumimoji="0" lang="ar-EG" sz="24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8116141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أمثلة للا</a:t>
            </a:r>
            <a:r>
              <a:rPr lang="ar-SA" sz="3200" dirty="0">
                <a:solidFill>
                  <a:schemeClr val="accent6">
                    <a:lumMod val="50000"/>
                  </a:schemeClr>
                </a:solidFill>
              </a:rPr>
              <a:t>تصالات الشفهية </a:t>
            </a:r>
            <a:endParaRPr lang="ar-EG" sz="3200" dirty="0">
              <a:solidFill>
                <a:schemeClr val="accent6">
                  <a:lumMod val="50000"/>
                </a:schemeClr>
              </a:solidFill>
            </a:endParaRPr>
          </a:p>
        </p:txBody>
      </p:sp>
      <p:sp>
        <p:nvSpPr>
          <p:cNvPr id="2" name="Hexagon 1"/>
          <p:cNvSpPr/>
          <p:nvPr/>
        </p:nvSpPr>
        <p:spPr bwMode="auto">
          <a:xfrm>
            <a:off x="6660232" y="1628800"/>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2400" b="1" dirty="0" smtClean="0"/>
          </a:p>
          <a:p>
            <a:pPr algn="ctr" rtl="1"/>
            <a:r>
              <a:rPr lang="ar-SA" sz="2400" b="1" dirty="0" smtClean="0"/>
              <a:t>المقابلات</a:t>
            </a:r>
            <a:endParaRPr kumimoji="0" lang="ar-EG" sz="2400" b="0" i="0" u="none" strike="noStrike" cap="none" normalizeH="0" baseline="0" dirty="0" smtClean="0">
              <a:ln>
                <a:noFill/>
              </a:ln>
              <a:solidFill>
                <a:schemeClr val="tx1"/>
              </a:solidFill>
              <a:effectLst/>
            </a:endParaRPr>
          </a:p>
        </p:txBody>
      </p:sp>
      <p:sp>
        <p:nvSpPr>
          <p:cNvPr id="11" name="Hexagon 10"/>
          <p:cNvSpPr/>
          <p:nvPr/>
        </p:nvSpPr>
        <p:spPr bwMode="auto">
          <a:xfrm>
            <a:off x="6660232" y="3429000"/>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050" b="1" dirty="0" smtClean="0"/>
          </a:p>
          <a:p>
            <a:pPr algn="ctr" rtl="1"/>
            <a:r>
              <a:rPr lang="ar-SA" sz="2400" b="1" dirty="0" smtClean="0"/>
              <a:t>أخبار </a:t>
            </a:r>
            <a:r>
              <a:rPr lang="ar-SA" sz="2400" b="1" dirty="0"/>
              <a:t>الراديو</a:t>
            </a:r>
            <a:endParaRPr kumimoji="0" lang="ar-EG" sz="2400" b="0" i="0" u="none" strike="noStrike" cap="none" normalizeH="0" baseline="0" dirty="0" smtClean="0">
              <a:ln>
                <a:noFill/>
              </a:ln>
              <a:solidFill>
                <a:schemeClr val="tx1"/>
              </a:solidFill>
              <a:effectLst/>
            </a:endParaRPr>
          </a:p>
        </p:txBody>
      </p:sp>
      <p:sp>
        <p:nvSpPr>
          <p:cNvPr id="12" name="Hexagon 11"/>
          <p:cNvSpPr/>
          <p:nvPr/>
        </p:nvSpPr>
        <p:spPr bwMode="auto">
          <a:xfrm>
            <a:off x="5148064" y="764704"/>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a:endParaRPr lang="en-US" sz="2200" b="1" dirty="0" smtClean="0"/>
          </a:p>
          <a:p>
            <a:pPr algn="ctr"/>
            <a:r>
              <a:rPr lang="ar-SA" sz="2200" b="1" dirty="0" smtClean="0"/>
              <a:t>الاجتماعات</a:t>
            </a:r>
            <a:endParaRPr kumimoji="0" lang="ar-EG" sz="2200" b="0" i="0" u="none" strike="noStrike" cap="none" normalizeH="0" baseline="0" dirty="0" smtClean="0">
              <a:ln>
                <a:noFill/>
              </a:ln>
              <a:solidFill>
                <a:schemeClr val="tx1"/>
              </a:solidFill>
              <a:effectLst/>
            </a:endParaRPr>
          </a:p>
        </p:txBody>
      </p:sp>
      <p:sp>
        <p:nvSpPr>
          <p:cNvPr id="13" name="Hexagon 12"/>
          <p:cNvSpPr/>
          <p:nvPr/>
        </p:nvSpPr>
        <p:spPr bwMode="auto">
          <a:xfrm>
            <a:off x="5148064" y="2564904"/>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2400" b="1" dirty="0" smtClean="0"/>
          </a:p>
          <a:p>
            <a:pPr algn="ctr" rtl="1"/>
            <a:r>
              <a:rPr lang="ar-SA" sz="2400" b="1" dirty="0" smtClean="0"/>
              <a:t>المؤتمرات</a:t>
            </a:r>
            <a:endParaRPr kumimoji="0" lang="ar-EG" sz="2400" b="0" i="0" u="none" strike="noStrike" cap="none" normalizeH="0" baseline="0" dirty="0" smtClean="0">
              <a:ln>
                <a:noFill/>
              </a:ln>
              <a:solidFill>
                <a:schemeClr val="tx1"/>
              </a:solidFill>
              <a:effectLst/>
            </a:endParaRPr>
          </a:p>
        </p:txBody>
      </p:sp>
      <p:sp>
        <p:nvSpPr>
          <p:cNvPr id="14" name="Hexagon 13"/>
          <p:cNvSpPr/>
          <p:nvPr/>
        </p:nvSpPr>
        <p:spPr bwMode="auto">
          <a:xfrm>
            <a:off x="5148064" y="4365104"/>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2200" b="1" dirty="0" smtClean="0"/>
          </a:p>
          <a:p>
            <a:pPr algn="ctr" rtl="1"/>
            <a:r>
              <a:rPr lang="ar-SA" sz="2200" b="1" dirty="0" smtClean="0"/>
              <a:t>المحاضرات</a:t>
            </a:r>
            <a:endParaRPr kumimoji="0" lang="ar-EG" sz="2200" b="0" i="0" u="none" strike="noStrike" cap="none" normalizeH="0" baseline="0" dirty="0" smtClean="0">
              <a:ln>
                <a:noFill/>
              </a:ln>
              <a:solidFill>
                <a:schemeClr val="tx1"/>
              </a:solidFill>
              <a:effectLst/>
            </a:endParaRPr>
          </a:p>
        </p:txBody>
      </p:sp>
      <p:sp>
        <p:nvSpPr>
          <p:cNvPr id="15" name="Hexagon 14"/>
          <p:cNvSpPr/>
          <p:nvPr/>
        </p:nvSpPr>
        <p:spPr bwMode="auto">
          <a:xfrm>
            <a:off x="3635896" y="3501008"/>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400" b="1" dirty="0" smtClean="0"/>
          </a:p>
          <a:p>
            <a:pPr algn="ctr" rtl="1"/>
            <a:r>
              <a:rPr lang="ar-SA" sz="2400" b="1" dirty="0" smtClean="0"/>
              <a:t>المخاطبات </a:t>
            </a:r>
            <a:r>
              <a:rPr lang="ar-SA" sz="2400" b="1" dirty="0"/>
              <a:t>الرسمية</a:t>
            </a:r>
            <a:endParaRPr kumimoji="0" lang="ar-EG" sz="2400" b="0" i="0" u="none" strike="noStrike" cap="none" normalizeH="0" baseline="0" dirty="0" smtClean="0">
              <a:ln>
                <a:noFill/>
              </a:ln>
              <a:solidFill>
                <a:schemeClr val="tx1"/>
              </a:solidFill>
              <a:effectLst/>
            </a:endParaRPr>
          </a:p>
        </p:txBody>
      </p:sp>
      <p:sp>
        <p:nvSpPr>
          <p:cNvPr id="16" name="Hexagon 15"/>
          <p:cNvSpPr/>
          <p:nvPr/>
        </p:nvSpPr>
        <p:spPr bwMode="auto">
          <a:xfrm>
            <a:off x="3635896" y="1700808"/>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000" b="1" dirty="0" smtClean="0"/>
          </a:p>
          <a:p>
            <a:pPr algn="ctr" rtl="1"/>
            <a:r>
              <a:rPr lang="ar-SA" sz="2400" b="1" dirty="0" smtClean="0"/>
              <a:t>التوجيه </a:t>
            </a:r>
            <a:r>
              <a:rPr lang="ar-SA" sz="2400" b="1" dirty="0"/>
              <a:t>الوظيفي</a:t>
            </a:r>
            <a:endParaRPr kumimoji="0" lang="ar-EG" sz="2400" b="0" i="0" u="none" strike="noStrike" cap="none" normalizeH="0" baseline="0" dirty="0" smtClean="0">
              <a:ln>
                <a:noFill/>
              </a:ln>
              <a:solidFill>
                <a:schemeClr val="tx1"/>
              </a:solidFill>
              <a:effectLst/>
            </a:endParaRPr>
          </a:p>
        </p:txBody>
      </p:sp>
      <p:sp>
        <p:nvSpPr>
          <p:cNvPr id="17" name="Hexagon 16"/>
          <p:cNvSpPr/>
          <p:nvPr/>
        </p:nvSpPr>
        <p:spPr bwMode="auto">
          <a:xfrm>
            <a:off x="2123728" y="836712"/>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SA" sz="2400" b="1" dirty="0"/>
              <a:t>شكاوى العملاء الشفهية</a:t>
            </a:r>
            <a:endParaRPr kumimoji="0" lang="ar-EG" sz="2400" b="0" i="0" u="none" strike="noStrike" cap="none" normalizeH="0" baseline="0" dirty="0" smtClean="0">
              <a:ln>
                <a:noFill/>
              </a:ln>
              <a:solidFill>
                <a:schemeClr val="tx1"/>
              </a:solidFill>
              <a:effectLst/>
            </a:endParaRPr>
          </a:p>
        </p:txBody>
      </p:sp>
      <p:sp>
        <p:nvSpPr>
          <p:cNvPr id="18" name="Hexagon 17"/>
          <p:cNvSpPr/>
          <p:nvPr/>
        </p:nvSpPr>
        <p:spPr bwMode="auto">
          <a:xfrm>
            <a:off x="2123728" y="2636912"/>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100" b="1" dirty="0" smtClean="0"/>
          </a:p>
          <a:p>
            <a:pPr algn="ctr" rtl="1"/>
            <a:r>
              <a:rPr lang="ar-SA" sz="2400" b="1" dirty="0" smtClean="0"/>
              <a:t>البيع </a:t>
            </a:r>
            <a:r>
              <a:rPr lang="ar-SA" sz="2400" b="1" dirty="0"/>
              <a:t>عبر الهاتف</a:t>
            </a:r>
            <a:endParaRPr kumimoji="0" lang="ar-EG" sz="2400" b="0" i="0" u="none" strike="noStrike" cap="none" normalizeH="0" baseline="0" dirty="0" smtClean="0">
              <a:ln>
                <a:noFill/>
              </a:ln>
              <a:solidFill>
                <a:schemeClr val="tx1"/>
              </a:solidFill>
              <a:effectLst/>
            </a:endParaRPr>
          </a:p>
        </p:txBody>
      </p:sp>
      <p:sp>
        <p:nvSpPr>
          <p:cNvPr id="19" name="Hexagon 18"/>
          <p:cNvSpPr/>
          <p:nvPr/>
        </p:nvSpPr>
        <p:spPr bwMode="auto">
          <a:xfrm>
            <a:off x="2123728" y="4437112"/>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100" b="1" dirty="0" smtClean="0"/>
          </a:p>
          <a:p>
            <a:pPr algn="ctr" rtl="1"/>
            <a:r>
              <a:rPr lang="ar-SA" sz="2400" b="1" dirty="0" smtClean="0"/>
              <a:t>الإنذارات </a:t>
            </a:r>
            <a:r>
              <a:rPr lang="ar-SA" sz="2400" b="1" dirty="0"/>
              <a:t>الشفهية</a:t>
            </a:r>
            <a:endParaRPr kumimoji="0" lang="ar-EG" sz="2400" b="0" i="0" u="none" strike="noStrike" cap="none" normalizeH="0" baseline="0" dirty="0" smtClean="0">
              <a:ln>
                <a:noFill/>
              </a:ln>
              <a:solidFill>
                <a:schemeClr val="tx1"/>
              </a:solidFill>
              <a:effectLst/>
            </a:endParaRPr>
          </a:p>
        </p:txBody>
      </p:sp>
      <p:sp>
        <p:nvSpPr>
          <p:cNvPr id="20" name="Hexagon 19"/>
          <p:cNvSpPr/>
          <p:nvPr/>
        </p:nvSpPr>
        <p:spPr bwMode="auto">
          <a:xfrm>
            <a:off x="611560" y="1700808"/>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050" b="1" dirty="0" smtClean="0"/>
          </a:p>
          <a:p>
            <a:pPr algn="ctr" rtl="1"/>
            <a:r>
              <a:rPr lang="ar-SA" sz="2400" b="1" dirty="0" smtClean="0"/>
              <a:t>المكالمات </a:t>
            </a:r>
            <a:r>
              <a:rPr lang="ar-SA" sz="2400" b="1" dirty="0"/>
              <a:t>الهاتفية</a:t>
            </a:r>
            <a:endParaRPr kumimoji="0" lang="ar-EG"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2489442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80">
                                          <p:stCondLst>
                                            <p:cond delay="0"/>
                                          </p:stCondLst>
                                        </p:cTn>
                                        <p:tgtEl>
                                          <p:spTgt spid="20"/>
                                        </p:tgtEl>
                                      </p:cBhvr>
                                    </p:animEffect>
                                    <p:anim calcmode="lin" valueType="num">
                                      <p:cBhvr>
                                        <p:cTn id="3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6" dur="26">
                                          <p:stCondLst>
                                            <p:cond delay="650"/>
                                          </p:stCondLst>
                                        </p:cTn>
                                        <p:tgtEl>
                                          <p:spTgt spid="20"/>
                                        </p:tgtEl>
                                      </p:cBhvr>
                                      <p:to x="100000" y="60000"/>
                                    </p:animScale>
                                    <p:animScale>
                                      <p:cBhvr>
                                        <p:cTn id="37" dur="166" decel="50000">
                                          <p:stCondLst>
                                            <p:cond delay="676"/>
                                          </p:stCondLst>
                                        </p:cTn>
                                        <p:tgtEl>
                                          <p:spTgt spid="20"/>
                                        </p:tgtEl>
                                      </p:cBhvr>
                                      <p:to x="100000" y="100000"/>
                                    </p:animScale>
                                    <p:animScale>
                                      <p:cBhvr>
                                        <p:cTn id="38" dur="26">
                                          <p:stCondLst>
                                            <p:cond delay="1312"/>
                                          </p:stCondLst>
                                        </p:cTn>
                                        <p:tgtEl>
                                          <p:spTgt spid="20"/>
                                        </p:tgtEl>
                                      </p:cBhvr>
                                      <p:to x="100000" y="80000"/>
                                    </p:animScale>
                                    <p:animScale>
                                      <p:cBhvr>
                                        <p:cTn id="39" dur="166" decel="50000">
                                          <p:stCondLst>
                                            <p:cond delay="1338"/>
                                          </p:stCondLst>
                                        </p:cTn>
                                        <p:tgtEl>
                                          <p:spTgt spid="20"/>
                                        </p:tgtEl>
                                      </p:cBhvr>
                                      <p:to x="100000" y="100000"/>
                                    </p:animScale>
                                    <p:animScale>
                                      <p:cBhvr>
                                        <p:cTn id="40" dur="26">
                                          <p:stCondLst>
                                            <p:cond delay="1642"/>
                                          </p:stCondLst>
                                        </p:cTn>
                                        <p:tgtEl>
                                          <p:spTgt spid="20"/>
                                        </p:tgtEl>
                                      </p:cBhvr>
                                      <p:to x="100000" y="90000"/>
                                    </p:animScale>
                                    <p:animScale>
                                      <p:cBhvr>
                                        <p:cTn id="41" dur="166" decel="50000">
                                          <p:stCondLst>
                                            <p:cond delay="1668"/>
                                          </p:stCondLst>
                                        </p:cTn>
                                        <p:tgtEl>
                                          <p:spTgt spid="20"/>
                                        </p:tgtEl>
                                      </p:cBhvr>
                                      <p:to x="100000" y="100000"/>
                                    </p:animScale>
                                    <p:animScale>
                                      <p:cBhvr>
                                        <p:cTn id="42" dur="26">
                                          <p:stCondLst>
                                            <p:cond delay="1808"/>
                                          </p:stCondLst>
                                        </p:cTn>
                                        <p:tgtEl>
                                          <p:spTgt spid="20"/>
                                        </p:tgtEl>
                                      </p:cBhvr>
                                      <p:to x="100000" y="95000"/>
                                    </p:animScale>
                                    <p:animScale>
                                      <p:cBhvr>
                                        <p:cTn id="43" dur="166" decel="50000">
                                          <p:stCondLst>
                                            <p:cond delay="1834"/>
                                          </p:stCondLst>
                                        </p:cTn>
                                        <p:tgtEl>
                                          <p:spTgt spid="2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80">
                                          <p:stCondLst>
                                            <p:cond delay="0"/>
                                          </p:stCondLst>
                                        </p:cTn>
                                        <p:tgtEl>
                                          <p:spTgt spid="19"/>
                                        </p:tgtEl>
                                      </p:cBhvr>
                                    </p:animEffect>
                                    <p:anim calcmode="lin" valueType="num">
                                      <p:cBhvr>
                                        <p:cTn id="4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4" dur="26">
                                          <p:stCondLst>
                                            <p:cond delay="650"/>
                                          </p:stCondLst>
                                        </p:cTn>
                                        <p:tgtEl>
                                          <p:spTgt spid="19"/>
                                        </p:tgtEl>
                                      </p:cBhvr>
                                      <p:to x="100000" y="60000"/>
                                    </p:animScale>
                                    <p:animScale>
                                      <p:cBhvr>
                                        <p:cTn id="55" dur="166" decel="50000">
                                          <p:stCondLst>
                                            <p:cond delay="676"/>
                                          </p:stCondLst>
                                        </p:cTn>
                                        <p:tgtEl>
                                          <p:spTgt spid="19"/>
                                        </p:tgtEl>
                                      </p:cBhvr>
                                      <p:to x="100000" y="100000"/>
                                    </p:animScale>
                                    <p:animScale>
                                      <p:cBhvr>
                                        <p:cTn id="56" dur="26">
                                          <p:stCondLst>
                                            <p:cond delay="1312"/>
                                          </p:stCondLst>
                                        </p:cTn>
                                        <p:tgtEl>
                                          <p:spTgt spid="19"/>
                                        </p:tgtEl>
                                      </p:cBhvr>
                                      <p:to x="100000" y="80000"/>
                                    </p:animScale>
                                    <p:animScale>
                                      <p:cBhvr>
                                        <p:cTn id="57" dur="166" decel="50000">
                                          <p:stCondLst>
                                            <p:cond delay="1338"/>
                                          </p:stCondLst>
                                        </p:cTn>
                                        <p:tgtEl>
                                          <p:spTgt spid="19"/>
                                        </p:tgtEl>
                                      </p:cBhvr>
                                      <p:to x="100000" y="100000"/>
                                    </p:animScale>
                                    <p:animScale>
                                      <p:cBhvr>
                                        <p:cTn id="58" dur="26">
                                          <p:stCondLst>
                                            <p:cond delay="1642"/>
                                          </p:stCondLst>
                                        </p:cTn>
                                        <p:tgtEl>
                                          <p:spTgt spid="19"/>
                                        </p:tgtEl>
                                      </p:cBhvr>
                                      <p:to x="100000" y="90000"/>
                                    </p:animScale>
                                    <p:animScale>
                                      <p:cBhvr>
                                        <p:cTn id="59" dur="166" decel="50000">
                                          <p:stCondLst>
                                            <p:cond delay="1668"/>
                                          </p:stCondLst>
                                        </p:cTn>
                                        <p:tgtEl>
                                          <p:spTgt spid="19"/>
                                        </p:tgtEl>
                                      </p:cBhvr>
                                      <p:to x="100000" y="100000"/>
                                    </p:animScale>
                                    <p:animScale>
                                      <p:cBhvr>
                                        <p:cTn id="60" dur="26">
                                          <p:stCondLst>
                                            <p:cond delay="1808"/>
                                          </p:stCondLst>
                                        </p:cTn>
                                        <p:tgtEl>
                                          <p:spTgt spid="19"/>
                                        </p:tgtEl>
                                      </p:cBhvr>
                                      <p:to x="100000" y="95000"/>
                                    </p:animScale>
                                    <p:animScale>
                                      <p:cBhvr>
                                        <p:cTn id="61" dur="166" decel="50000">
                                          <p:stCondLst>
                                            <p:cond delay="1834"/>
                                          </p:stCondLst>
                                        </p:cTn>
                                        <p:tgtEl>
                                          <p:spTgt spid="1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80">
                                          <p:stCondLst>
                                            <p:cond delay="0"/>
                                          </p:stCondLst>
                                        </p:cTn>
                                        <p:tgtEl>
                                          <p:spTgt spid="14"/>
                                        </p:tgtEl>
                                      </p:cBhvr>
                                    </p:animEffect>
                                    <p:anim calcmode="lin" valueType="num">
                                      <p:cBhvr>
                                        <p:cTn id="6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2" dur="26">
                                          <p:stCondLst>
                                            <p:cond delay="650"/>
                                          </p:stCondLst>
                                        </p:cTn>
                                        <p:tgtEl>
                                          <p:spTgt spid="14"/>
                                        </p:tgtEl>
                                      </p:cBhvr>
                                      <p:to x="100000" y="60000"/>
                                    </p:animScale>
                                    <p:animScale>
                                      <p:cBhvr>
                                        <p:cTn id="73" dur="166" decel="50000">
                                          <p:stCondLst>
                                            <p:cond delay="676"/>
                                          </p:stCondLst>
                                        </p:cTn>
                                        <p:tgtEl>
                                          <p:spTgt spid="14"/>
                                        </p:tgtEl>
                                      </p:cBhvr>
                                      <p:to x="100000" y="100000"/>
                                    </p:animScale>
                                    <p:animScale>
                                      <p:cBhvr>
                                        <p:cTn id="74" dur="26">
                                          <p:stCondLst>
                                            <p:cond delay="1312"/>
                                          </p:stCondLst>
                                        </p:cTn>
                                        <p:tgtEl>
                                          <p:spTgt spid="14"/>
                                        </p:tgtEl>
                                      </p:cBhvr>
                                      <p:to x="100000" y="80000"/>
                                    </p:animScale>
                                    <p:animScale>
                                      <p:cBhvr>
                                        <p:cTn id="75" dur="166" decel="50000">
                                          <p:stCondLst>
                                            <p:cond delay="1338"/>
                                          </p:stCondLst>
                                        </p:cTn>
                                        <p:tgtEl>
                                          <p:spTgt spid="14"/>
                                        </p:tgtEl>
                                      </p:cBhvr>
                                      <p:to x="100000" y="100000"/>
                                    </p:animScale>
                                    <p:animScale>
                                      <p:cBhvr>
                                        <p:cTn id="76" dur="26">
                                          <p:stCondLst>
                                            <p:cond delay="1642"/>
                                          </p:stCondLst>
                                        </p:cTn>
                                        <p:tgtEl>
                                          <p:spTgt spid="14"/>
                                        </p:tgtEl>
                                      </p:cBhvr>
                                      <p:to x="100000" y="90000"/>
                                    </p:animScale>
                                    <p:animScale>
                                      <p:cBhvr>
                                        <p:cTn id="77" dur="166" decel="50000">
                                          <p:stCondLst>
                                            <p:cond delay="1668"/>
                                          </p:stCondLst>
                                        </p:cTn>
                                        <p:tgtEl>
                                          <p:spTgt spid="14"/>
                                        </p:tgtEl>
                                      </p:cBhvr>
                                      <p:to x="100000" y="100000"/>
                                    </p:animScale>
                                    <p:animScale>
                                      <p:cBhvr>
                                        <p:cTn id="78" dur="26">
                                          <p:stCondLst>
                                            <p:cond delay="1808"/>
                                          </p:stCondLst>
                                        </p:cTn>
                                        <p:tgtEl>
                                          <p:spTgt spid="14"/>
                                        </p:tgtEl>
                                      </p:cBhvr>
                                      <p:to x="100000" y="95000"/>
                                    </p:animScale>
                                    <p:animScale>
                                      <p:cBhvr>
                                        <p:cTn id="79" dur="166" decel="50000">
                                          <p:stCondLst>
                                            <p:cond delay="1834"/>
                                          </p:stCondLst>
                                        </p:cTn>
                                        <p:tgtEl>
                                          <p:spTgt spid="14"/>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80">
                                          <p:stCondLst>
                                            <p:cond delay="0"/>
                                          </p:stCondLst>
                                        </p:cTn>
                                        <p:tgtEl>
                                          <p:spTgt spid="15"/>
                                        </p:tgtEl>
                                      </p:cBhvr>
                                    </p:animEffect>
                                    <p:anim calcmode="lin" valueType="num">
                                      <p:cBhvr>
                                        <p:cTn id="8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0" dur="26">
                                          <p:stCondLst>
                                            <p:cond delay="650"/>
                                          </p:stCondLst>
                                        </p:cTn>
                                        <p:tgtEl>
                                          <p:spTgt spid="15"/>
                                        </p:tgtEl>
                                      </p:cBhvr>
                                      <p:to x="100000" y="60000"/>
                                    </p:animScale>
                                    <p:animScale>
                                      <p:cBhvr>
                                        <p:cTn id="91" dur="166" decel="50000">
                                          <p:stCondLst>
                                            <p:cond delay="676"/>
                                          </p:stCondLst>
                                        </p:cTn>
                                        <p:tgtEl>
                                          <p:spTgt spid="15"/>
                                        </p:tgtEl>
                                      </p:cBhvr>
                                      <p:to x="100000" y="100000"/>
                                    </p:animScale>
                                    <p:animScale>
                                      <p:cBhvr>
                                        <p:cTn id="92" dur="26">
                                          <p:stCondLst>
                                            <p:cond delay="1312"/>
                                          </p:stCondLst>
                                        </p:cTn>
                                        <p:tgtEl>
                                          <p:spTgt spid="15"/>
                                        </p:tgtEl>
                                      </p:cBhvr>
                                      <p:to x="100000" y="80000"/>
                                    </p:animScale>
                                    <p:animScale>
                                      <p:cBhvr>
                                        <p:cTn id="93" dur="166" decel="50000">
                                          <p:stCondLst>
                                            <p:cond delay="1338"/>
                                          </p:stCondLst>
                                        </p:cTn>
                                        <p:tgtEl>
                                          <p:spTgt spid="15"/>
                                        </p:tgtEl>
                                      </p:cBhvr>
                                      <p:to x="100000" y="100000"/>
                                    </p:animScale>
                                    <p:animScale>
                                      <p:cBhvr>
                                        <p:cTn id="94" dur="26">
                                          <p:stCondLst>
                                            <p:cond delay="1642"/>
                                          </p:stCondLst>
                                        </p:cTn>
                                        <p:tgtEl>
                                          <p:spTgt spid="15"/>
                                        </p:tgtEl>
                                      </p:cBhvr>
                                      <p:to x="100000" y="90000"/>
                                    </p:animScale>
                                    <p:animScale>
                                      <p:cBhvr>
                                        <p:cTn id="95" dur="166" decel="50000">
                                          <p:stCondLst>
                                            <p:cond delay="1668"/>
                                          </p:stCondLst>
                                        </p:cTn>
                                        <p:tgtEl>
                                          <p:spTgt spid="15"/>
                                        </p:tgtEl>
                                      </p:cBhvr>
                                      <p:to x="100000" y="100000"/>
                                    </p:animScale>
                                    <p:animScale>
                                      <p:cBhvr>
                                        <p:cTn id="96" dur="26">
                                          <p:stCondLst>
                                            <p:cond delay="1808"/>
                                          </p:stCondLst>
                                        </p:cTn>
                                        <p:tgtEl>
                                          <p:spTgt spid="15"/>
                                        </p:tgtEl>
                                      </p:cBhvr>
                                      <p:to x="100000" y="95000"/>
                                    </p:animScale>
                                    <p:animScale>
                                      <p:cBhvr>
                                        <p:cTn id="97" dur="166" decel="50000">
                                          <p:stCondLst>
                                            <p:cond delay="1834"/>
                                          </p:stCondLst>
                                        </p:cTn>
                                        <p:tgtEl>
                                          <p:spTgt spid="15"/>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down)">
                                      <p:cBhvr>
                                        <p:cTn id="102" dur="580">
                                          <p:stCondLst>
                                            <p:cond delay="0"/>
                                          </p:stCondLst>
                                        </p:cTn>
                                        <p:tgtEl>
                                          <p:spTgt spid="11"/>
                                        </p:tgtEl>
                                      </p:cBhvr>
                                    </p:animEffect>
                                    <p:anim calcmode="lin" valueType="num">
                                      <p:cBhvr>
                                        <p:cTn id="10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8" dur="26">
                                          <p:stCondLst>
                                            <p:cond delay="650"/>
                                          </p:stCondLst>
                                        </p:cTn>
                                        <p:tgtEl>
                                          <p:spTgt spid="11"/>
                                        </p:tgtEl>
                                      </p:cBhvr>
                                      <p:to x="100000" y="60000"/>
                                    </p:animScale>
                                    <p:animScale>
                                      <p:cBhvr>
                                        <p:cTn id="109" dur="166" decel="50000">
                                          <p:stCondLst>
                                            <p:cond delay="676"/>
                                          </p:stCondLst>
                                        </p:cTn>
                                        <p:tgtEl>
                                          <p:spTgt spid="11"/>
                                        </p:tgtEl>
                                      </p:cBhvr>
                                      <p:to x="100000" y="100000"/>
                                    </p:animScale>
                                    <p:animScale>
                                      <p:cBhvr>
                                        <p:cTn id="110" dur="26">
                                          <p:stCondLst>
                                            <p:cond delay="1312"/>
                                          </p:stCondLst>
                                        </p:cTn>
                                        <p:tgtEl>
                                          <p:spTgt spid="11"/>
                                        </p:tgtEl>
                                      </p:cBhvr>
                                      <p:to x="100000" y="80000"/>
                                    </p:animScale>
                                    <p:animScale>
                                      <p:cBhvr>
                                        <p:cTn id="111" dur="166" decel="50000">
                                          <p:stCondLst>
                                            <p:cond delay="1338"/>
                                          </p:stCondLst>
                                        </p:cTn>
                                        <p:tgtEl>
                                          <p:spTgt spid="11"/>
                                        </p:tgtEl>
                                      </p:cBhvr>
                                      <p:to x="100000" y="100000"/>
                                    </p:animScale>
                                    <p:animScale>
                                      <p:cBhvr>
                                        <p:cTn id="112" dur="26">
                                          <p:stCondLst>
                                            <p:cond delay="1642"/>
                                          </p:stCondLst>
                                        </p:cTn>
                                        <p:tgtEl>
                                          <p:spTgt spid="11"/>
                                        </p:tgtEl>
                                      </p:cBhvr>
                                      <p:to x="100000" y="90000"/>
                                    </p:animScale>
                                    <p:animScale>
                                      <p:cBhvr>
                                        <p:cTn id="113" dur="166" decel="50000">
                                          <p:stCondLst>
                                            <p:cond delay="1668"/>
                                          </p:stCondLst>
                                        </p:cTn>
                                        <p:tgtEl>
                                          <p:spTgt spid="11"/>
                                        </p:tgtEl>
                                      </p:cBhvr>
                                      <p:to x="100000" y="100000"/>
                                    </p:animScale>
                                    <p:animScale>
                                      <p:cBhvr>
                                        <p:cTn id="114" dur="26">
                                          <p:stCondLst>
                                            <p:cond delay="1808"/>
                                          </p:stCondLst>
                                        </p:cTn>
                                        <p:tgtEl>
                                          <p:spTgt spid="11"/>
                                        </p:tgtEl>
                                      </p:cBhvr>
                                      <p:to x="100000" y="95000"/>
                                    </p:animScale>
                                    <p:animScale>
                                      <p:cBhvr>
                                        <p:cTn id="115" dur="166" decel="50000">
                                          <p:stCondLst>
                                            <p:cond delay="1834"/>
                                          </p:stCondLst>
                                        </p:cTn>
                                        <p:tgtEl>
                                          <p:spTgt spid="11"/>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wipe(down)">
                                      <p:cBhvr>
                                        <p:cTn id="120" dur="580">
                                          <p:stCondLst>
                                            <p:cond delay="0"/>
                                          </p:stCondLst>
                                        </p:cTn>
                                        <p:tgtEl>
                                          <p:spTgt spid="12"/>
                                        </p:tgtEl>
                                      </p:cBhvr>
                                    </p:animEffect>
                                    <p:anim calcmode="lin" valueType="num">
                                      <p:cBhvr>
                                        <p:cTn id="12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6" dur="26">
                                          <p:stCondLst>
                                            <p:cond delay="650"/>
                                          </p:stCondLst>
                                        </p:cTn>
                                        <p:tgtEl>
                                          <p:spTgt spid="12"/>
                                        </p:tgtEl>
                                      </p:cBhvr>
                                      <p:to x="100000" y="60000"/>
                                    </p:animScale>
                                    <p:animScale>
                                      <p:cBhvr>
                                        <p:cTn id="127" dur="166" decel="50000">
                                          <p:stCondLst>
                                            <p:cond delay="676"/>
                                          </p:stCondLst>
                                        </p:cTn>
                                        <p:tgtEl>
                                          <p:spTgt spid="12"/>
                                        </p:tgtEl>
                                      </p:cBhvr>
                                      <p:to x="100000" y="100000"/>
                                    </p:animScale>
                                    <p:animScale>
                                      <p:cBhvr>
                                        <p:cTn id="128" dur="26">
                                          <p:stCondLst>
                                            <p:cond delay="1312"/>
                                          </p:stCondLst>
                                        </p:cTn>
                                        <p:tgtEl>
                                          <p:spTgt spid="12"/>
                                        </p:tgtEl>
                                      </p:cBhvr>
                                      <p:to x="100000" y="80000"/>
                                    </p:animScale>
                                    <p:animScale>
                                      <p:cBhvr>
                                        <p:cTn id="129" dur="166" decel="50000">
                                          <p:stCondLst>
                                            <p:cond delay="1338"/>
                                          </p:stCondLst>
                                        </p:cTn>
                                        <p:tgtEl>
                                          <p:spTgt spid="12"/>
                                        </p:tgtEl>
                                      </p:cBhvr>
                                      <p:to x="100000" y="100000"/>
                                    </p:animScale>
                                    <p:animScale>
                                      <p:cBhvr>
                                        <p:cTn id="130" dur="26">
                                          <p:stCondLst>
                                            <p:cond delay="1642"/>
                                          </p:stCondLst>
                                        </p:cTn>
                                        <p:tgtEl>
                                          <p:spTgt spid="12"/>
                                        </p:tgtEl>
                                      </p:cBhvr>
                                      <p:to x="100000" y="90000"/>
                                    </p:animScale>
                                    <p:animScale>
                                      <p:cBhvr>
                                        <p:cTn id="131" dur="166" decel="50000">
                                          <p:stCondLst>
                                            <p:cond delay="1668"/>
                                          </p:stCondLst>
                                        </p:cTn>
                                        <p:tgtEl>
                                          <p:spTgt spid="12"/>
                                        </p:tgtEl>
                                      </p:cBhvr>
                                      <p:to x="100000" y="100000"/>
                                    </p:animScale>
                                    <p:animScale>
                                      <p:cBhvr>
                                        <p:cTn id="132" dur="26">
                                          <p:stCondLst>
                                            <p:cond delay="1808"/>
                                          </p:stCondLst>
                                        </p:cTn>
                                        <p:tgtEl>
                                          <p:spTgt spid="12"/>
                                        </p:tgtEl>
                                      </p:cBhvr>
                                      <p:to x="100000" y="95000"/>
                                    </p:animScale>
                                    <p:animScale>
                                      <p:cBhvr>
                                        <p:cTn id="133" dur="166" decel="50000">
                                          <p:stCondLst>
                                            <p:cond delay="1834"/>
                                          </p:stCondLst>
                                        </p:cTn>
                                        <p:tgtEl>
                                          <p:spTgt spid="12"/>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18"/>
                                        </p:tgtEl>
                                        <p:attrNameLst>
                                          <p:attrName>style.visibility</p:attrName>
                                        </p:attrNameLst>
                                      </p:cBhvr>
                                      <p:to>
                                        <p:strVal val="visible"/>
                                      </p:to>
                                    </p:set>
                                    <p:animEffect transition="in" filter="wipe(down)">
                                      <p:cBhvr>
                                        <p:cTn id="138" dur="580">
                                          <p:stCondLst>
                                            <p:cond delay="0"/>
                                          </p:stCondLst>
                                        </p:cTn>
                                        <p:tgtEl>
                                          <p:spTgt spid="18"/>
                                        </p:tgtEl>
                                      </p:cBhvr>
                                    </p:animEffect>
                                    <p:anim calcmode="lin" valueType="num">
                                      <p:cBhvr>
                                        <p:cTn id="13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44" dur="26">
                                          <p:stCondLst>
                                            <p:cond delay="650"/>
                                          </p:stCondLst>
                                        </p:cTn>
                                        <p:tgtEl>
                                          <p:spTgt spid="18"/>
                                        </p:tgtEl>
                                      </p:cBhvr>
                                      <p:to x="100000" y="60000"/>
                                    </p:animScale>
                                    <p:animScale>
                                      <p:cBhvr>
                                        <p:cTn id="145" dur="166" decel="50000">
                                          <p:stCondLst>
                                            <p:cond delay="676"/>
                                          </p:stCondLst>
                                        </p:cTn>
                                        <p:tgtEl>
                                          <p:spTgt spid="18"/>
                                        </p:tgtEl>
                                      </p:cBhvr>
                                      <p:to x="100000" y="100000"/>
                                    </p:animScale>
                                    <p:animScale>
                                      <p:cBhvr>
                                        <p:cTn id="146" dur="26">
                                          <p:stCondLst>
                                            <p:cond delay="1312"/>
                                          </p:stCondLst>
                                        </p:cTn>
                                        <p:tgtEl>
                                          <p:spTgt spid="18"/>
                                        </p:tgtEl>
                                      </p:cBhvr>
                                      <p:to x="100000" y="80000"/>
                                    </p:animScale>
                                    <p:animScale>
                                      <p:cBhvr>
                                        <p:cTn id="147" dur="166" decel="50000">
                                          <p:stCondLst>
                                            <p:cond delay="1338"/>
                                          </p:stCondLst>
                                        </p:cTn>
                                        <p:tgtEl>
                                          <p:spTgt spid="18"/>
                                        </p:tgtEl>
                                      </p:cBhvr>
                                      <p:to x="100000" y="100000"/>
                                    </p:animScale>
                                    <p:animScale>
                                      <p:cBhvr>
                                        <p:cTn id="148" dur="26">
                                          <p:stCondLst>
                                            <p:cond delay="1642"/>
                                          </p:stCondLst>
                                        </p:cTn>
                                        <p:tgtEl>
                                          <p:spTgt spid="18"/>
                                        </p:tgtEl>
                                      </p:cBhvr>
                                      <p:to x="100000" y="90000"/>
                                    </p:animScale>
                                    <p:animScale>
                                      <p:cBhvr>
                                        <p:cTn id="149" dur="166" decel="50000">
                                          <p:stCondLst>
                                            <p:cond delay="1668"/>
                                          </p:stCondLst>
                                        </p:cTn>
                                        <p:tgtEl>
                                          <p:spTgt spid="18"/>
                                        </p:tgtEl>
                                      </p:cBhvr>
                                      <p:to x="100000" y="100000"/>
                                    </p:animScale>
                                    <p:animScale>
                                      <p:cBhvr>
                                        <p:cTn id="150" dur="26">
                                          <p:stCondLst>
                                            <p:cond delay="1808"/>
                                          </p:stCondLst>
                                        </p:cTn>
                                        <p:tgtEl>
                                          <p:spTgt spid="18"/>
                                        </p:tgtEl>
                                      </p:cBhvr>
                                      <p:to x="100000" y="95000"/>
                                    </p:animScale>
                                    <p:animScale>
                                      <p:cBhvr>
                                        <p:cTn id="151" dur="166" decel="50000">
                                          <p:stCondLst>
                                            <p:cond delay="1834"/>
                                          </p:stCondLst>
                                        </p:cTn>
                                        <p:tgtEl>
                                          <p:spTgt spid="18"/>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26" presetClass="entr" presetSubtype="0" fill="hold" grpId="0" nodeType="clickEffect">
                                  <p:stCondLst>
                                    <p:cond delay="0"/>
                                  </p:stCondLst>
                                  <p:childTnLst>
                                    <p:set>
                                      <p:cBhvr>
                                        <p:cTn id="155" dur="1" fill="hold">
                                          <p:stCondLst>
                                            <p:cond delay="0"/>
                                          </p:stCondLst>
                                        </p:cTn>
                                        <p:tgtEl>
                                          <p:spTgt spid="17"/>
                                        </p:tgtEl>
                                        <p:attrNameLst>
                                          <p:attrName>style.visibility</p:attrName>
                                        </p:attrNameLst>
                                      </p:cBhvr>
                                      <p:to>
                                        <p:strVal val="visible"/>
                                      </p:to>
                                    </p:set>
                                    <p:animEffect transition="in" filter="wipe(down)">
                                      <p:cBhvr>
                                        <p:cTn id="156" dur="580">
                                          <p:stCondLst>
                                            <p:cond delay="0"/>
                                          </p:stCondLst>
                                        </p:cTn>
                                        <p:tgtEl>
                                          <p:spTgt spid="17"/>
                                        </p:tgtEl>
                                      </p:cBhvr>
                                    </p:animEffect>
                                    <p:anim calcmode="lin" valueType="num">
                                      <p:cBhvr>
                                        <p:cTn id="15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62" dur="26">
                                          <p:stCondLst>
                                            <p:cond delay="650"/>
                                          </p:stCondLst>
                                        </p:cTn>
                                        <p:tgtEl>
                                          <p:spTgt spid="17"/>
                                        </p:tgtEl>
                                      </p:cBhvr>
                                      <p:to x="100000" y="60000"/>
                                    </p:animScale>
                                    <p:animScale>
                                      <p:cBhvr>
                                        <p:cTn id="163" dur="166" decel="50000">
                                          <p:stCondLst>
                                            <p:cond delay="676"/>
                                          </p:stCondLst>
                                        </p:cTn>
                                        <p:tgtEl>
                                          <p:spTgt spid="17"/>
                                        </p:tgtEl>
                                      </p:cBhvr>
                                      <p:to x="100000" y="100000"/>
                                    </p:animScale>
                                    <p:animScale>
                                      <p:cBhvr>
                                        <p:cTn id="164" dur="26">
                                          <p:stCondLst>
                                            <p:cond delay="1312"/>
                                          </p:stCondLst>
                                        </p:cTn>
                                        <p:tgtEl>
                                          <p:spTgt spid="17"/>
                                        </p:tgtEl>
                                      </p:cBhvr>
                                      <p:to x="100000" y="80000"/>
                                    </p:animScale>
                                    <p:animScale>
                                      <p:cBhvr>
                                        <p:cTn id="165" dur="166" decel="50000">
                                          <p:stCondLst>
                                            <p:cond delay="1338"/>
                                          </p:stCondLst>
                                        </p:cTn>
                                        <p:tgtEl>
                                          <p:spTgt spid="17"/>
                                        </p:tgtEl>
                                      </p:cBhvr>
                                      <p:to x="100000" y="100000"/>
                                    </p:animScale>
                                    <p:animScale>
                                      <p:cBhvr>
                                        <p:cTn id="166" dur="26">
                                          <p:stCondLst>
                                            <p:cond delay="1642"/>
                                          </p:stCondLst>
                                        </p:cTn>
                                        <p:tgtEl>
                                          <p:spTgt spid="17"/>
                                        </p:tgtEl>
                                      </p:cBhvr>
                                      <p:to x="100000" y="90000"/>
                                    </p:animScale>
                                    <p:animScale>
                                      <p:cBhvr>
                                        <p:cTn id="167" dur="166" decel="50000">
                                          <p:stCondLst>
                                            <p:cond delay="1668"/>
                                          </p:stCondLst>
                                        </p:cTn>
                                        <p:tgtEl>
                                          <p:spTgt spid="17"/>
                                        </p:tgtEl>
                                      </p:cBhvr>
                                      <p:to x="100000" y="100000"/>
                                    </p:animScale>
                                    <p:animScale>
                                      <p:cBhvr>
                                        <p:cTn id="168" dur="26">
                                          <p:stCondLst>
                                            <p:cond delay="1808"/>
                                          </p:stCondLst>
                                        </p:cTn>
                                        <p:tgtEl>
                                          <p:spTgt spid="17"/>
                                        </p:tgtEl>
                                      </p:cBhvr>
                                      <p:to x="100000" y="95000"/>
                                    </p:animScale>
                                    <p:animScale>
                                      <p:cBhvr>
                                        <p:cTn id="169" dur="166" decel="50000">
                                          <p:stCondLst>
                                            <p:cond delay="1834"/>
                                          </p:stCondLst>
                                        </p:cTn>
                                        <p:tgtEl>
                                          <p:spTgt spid="17"/>
                                        </p:tgtEl>
                                      </p:cBhvr>
                                      <p:to x="100000" y="100000"/>
                                    </p:animScale>
                                  </p:childTnLst>
                                </p:cTn>
                              </p:par>
                            </p:childTnLst>
                          </p:cTn>
                        </p:par>
                      </p:childTnLst>
                    </p:cTn>
                  </p:par>
                  <p:par>
                    <p:cTn id="170" fill="hold">
                      <p:stCondLst>
                        <p:cond delay="indefinite"/>
                      </p:stCondLst>
                      <p:childTnLst>
                        <p:par>
                          <p:cTn id="171" fill="hold">
                            <p:stCondLst>
                              <p:cond delay="0"/>
                            </p:stCondLst>
                            <p:childTnLst>
                              <p:par>
                                <p:cTn id="172" presetID="26" presetClass="entr" presetSubtype="0" fill="hold" grpId="0" nodeType="clickEffect">
                                  <p:stCondLst>
                                    <p:cond delay="0"/>
                                  </p:stCondLst>
                                  <p:childTnLst>
                                    <p:set>
                                      <p:cBhvr>
                                        <p:cTn id="173" dur="1" fill="hold">
                                          <p:stCondLst>
                                            <p:cond delay="0"/>
                                          </p:stCondLst>
                                        </p:cTn>
                                        <p:tgtEl>
                                          <p:spTgt spid="16"/>
                                        </p:tgtEl>
                                        <p:attrNameLst>
                                          <p:attrName>style.visibility</p:attrName>
                                        </p:attrNameLst>
                                      </p:cBhvr>
                                      <p:to>
                                        <p:strVal val="visible"/>
                                      </p:to>
                                    </p:set>
                                    <p:animEffect transition="in" filter="wipe(down)">
                                      <p:cBhvr>
                                        <p:cTn id="174" dur="580">
                                          <p:stCondLst>
                                            <p:cond delay="0"/>
                                          </p:stCondLst>
                                        </p:cTn>
                                        <p:tgtEl>
                                          <p:spTgt spid="16"/>
                                        </p:tgtEl>
                                      </p:cBhvr>
                                    </p:animEffect>
                                    <p:anim calcmode="lin" valueType="num">
                                      <p:cBhvr>
                                        <p:cTn id="17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0" dur="26">
                                          <p:stCondLst>
                                            <p:cond delay="650"/>
                                          </p:stCondLst>
                                        </p:cTn>
                                        <p:tgtEl>
                                          <p:spTgt spid="16"/>
                                        </p:tgtEl>
                                      </p:cBhvr>
                                      <p:to x="100000" y="60000"/>
                                    </p:animScale>
                                    <p:animScale>
                                      <p:cBhvr>
                                        <p:cTn id="181" dur="166" decel="50000">
                                          <p:stCondLst>
                                            <p:cond delay="676"/>
                                          </p:stCondLst>
                                        </p:cTn>
                                        <p:tgtEl>
                                          <p:spTgt spid="16"/>
                                        </p:tgtEl>
                                      </p:cBhvr>
                                      <p:to x="100000" y="100000"/>
                                    </p:animScale>
                                    <p:animScale>
                                      <p:cBhvr>
                                        <p:cTn id="182" dur="26">
                                          <p:stCondLst>
                                            <p:cond delay="1312"/>
                                          </p:stCondLst>
                                        </p:cTn>
                                        <p:tgtEl>
                                          <p:spTgt spid="16"/>
                                        </p:tgtEl>
                                      </p:cBhvr>
                                      <p:to x="100000" y="80000"/>
                                    </p:animScale>
                                    <p:animScale>
                                      <p:cBhvr>
                                        <p:cTn id="183" dur="166" decel="50000">
                                          <p:stCondLst>
                                            <p:cond delay="1338"/>
                                          </p:stCondLst>
                                        </p:cTn>
                                        <p:tgtEl>
                                          <p:spTgt spid="16"/>
                                        </p:tgtEl>
                                      </p:cBhvr>
                                      <p:to x="100000" y="100000"/>
                                    </p:animScale>
                                    <p:animScale>
                                      <p:cBhvr>
                                        <p:cTn id="184" dur="26">
                                          <p:stCondLst>
                                            <p:cond delay="1642"/>
                                          </p:stCondLst>
                                        </p:cTn>
                                        <p:tgtEl>
                                          <p:spTgt spid="16"/>
                                        </p:tgtEl>
                                      </p:cBhvr>
                                      <p:to x="100000" y="90000"/>
                                    </p:animScale>
                                    <p:animScale>
                                      <p:cBhvr>
                                        <p:cTn id="185" dur="166" decel="50000">
                                          <p:stCondLst>
                                            <p:cond delay="1668"/>
                                          </p:stCondLst>
                                        </p:cTn>
                                        <p:tgtEl>
                                          <p:spTgt spid="16"/>
                                        </p:tgtEl>
                                      </p:cBhvr>
                                      <p:to x="100000" y="100000"/>
                                    </p:animScale>
                                    <p:animScale>
                                      <p:cBhvr>
                                        <p:cTn id="186" dur="26">
                                          <p:stCondLst>
                                            <p:cond delay="1808"/>
                                          </p:stCondLst>
                                        </p:cTn>
                                        <p:tgtEl>
                                          <p:spTgt spid="16"/>
                                        </p:tgtEl>
                                      </p:cBhvr>
                                      <p:to x="100000" y="95000"/>
                                    </p:animScale>
                                    <p:animScale>
                                      <p:cBhvr>
                                        <p:cTn id="187" dur="166" decel="50000">
                                          <p:stCondLst>
                                            <p:cond delay="1834"/>
                                          </p:stCondLst>
                                        </p:cTn>
                                        <p:tgtEl>
                                          <p:spTgt spid="16"/>
                                        </p:tgtEl>
                                      </p:cBhvr>
                                      <p:to x="100000" y="100000"/>
                                    </p:animScale>
                                  </p:childTnLst>
                                </p:cTn>
                              </p:par>
                            </p:childTnLst>
                          </p:cTn>
                        </p:par>
                      </p:childTnLst>
                    </p:cTn>
                  </p:par>
                  <p:par>
                    <p:cTn id="188" fill="hold">
                      <p:stCondLst>
                        <p:cond delay="indefinite"/>
                      </p:stCondLst>
                      <p:childTnLst>
                        <p:par>
                          <p:cTn id="189" fill="hold">
                            <p:stCondLst>
                              <p:cond delay="0"/>
                            </p:stCondLst>
                            <p:childTnLst>
                              <p:par>
                                <p:cTn id="190" presetID="26" presetClass="entr" presetSubtype="0" fill="hold" grpId="0" nodeType="clickEffect">
                                  <p:stCondLst>
                                    <p:cond delay="0"/>
                                  </p:stCondLst>
                                  <p:childTnLst>
                                    <p:set>
                                      <p:cBhvr>
                                        <p:cTn id="191" dur="1" fill="hold">
                                          <p:stCondLst>
                                            <p:cond delay="0"/>
                                          </p:stCondLst>
                                        </p:cTn>
                                        <p:tgtEl>
                                          <p:spTgt spid="13"/>
                                        </p:tgtEl>
                                        <p:attrNameLst>
                                          <p:attrName>style.visibility</p:attrName>
                                        </p:attrNameLst>
                                      </p:cBhvr>
                                      <p:to>
                                        <p:strVal val="visible"/>
                                      </p:to>
                                    </p:set>
                                    <p:animEffect transition="in" filter="wipe(down)">
                                      <p:cBhvr>
                                        <p:cTn id="192" dur="580">
                                          <p:stCondLst>
                                            <p:cond delay="0"/>
                                          </p:stCondLst>
                                        </p:cTn>
                                        <p:tgtEl>
                                          <p:spTgt spid="13"/>
                                        </p:tgtEl>
                                      </p:cBhvr>
                                    </p:animEffect>
                                    <p:anim calcmode="lin" valueType="num">
                                      <p:cBhvr>
                                        <p:cTn id="1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98" dur="26">
                                          <p:stCondLst>
                                            <p:cond delay="650"/>
                                          </p:stCondLst>
                                        </p:cTn>
                                        <p:tgtEl>
                                          <p:spTgt spid="13"/>
                                        </p:tgtEl>
                                      </p:cBhvr>
                                      <p:to x="100000" y="60000"/>
                                    </p:animScale>
                                    <p:animScale>
                                      <p:cBhvr>
                                        <p:cTn id="199" dur="166" decel="50000">
                                          <p:stCondLst>
                                            <p:cond delay="676"/>
                                          </p:stCondLst>
                                        </p:cTn>
                                        <p:tgtEl>
                                          <p:spTgt spid="13"/>
                                        </p:tgtEl>
                                      </p:cBhvr>
                                      <p:to x="100000" y="100000"/>
                                    </p:animScale>
                                    <p:animScale>
                                      <p:cBhvr>
                                        <p:cTn id="200" dur="26">
                                          <p:stCondLst>
                                            <p:cond delay="1312"/>
                                          </p:stCondLst>
                                        </p:cTn>
                                        <p:tgtEl>
                                          <p:spTgt spid="13"/>
                                        </p:tgtEl>
                                      </p:cBhvr>
                                      <p:to x="100000" y="80000"/>
                                    </p:animScale>
                                    <p:animScale>
                                      <p:cBhvr>
                                        <p:cTn id="201" dur="166" decel="50000">
                                          <p:stCondLst>
                                            <p:cond delay="1338"/>
                                          </p:stCondLst>
                                        </p:cTn>
                                        <p:tgtEl>
                                          <p:spTgt spid="13"/>
                                        </p:tgtEl>
                                      </p:cBhvr>
                                      <p:to x="100000" y="100000"/>
                                    </p:animScale>
                                    <p:animScale>
                                      <p:cBhvr>
                                        <p:cTn id="202" dur="26">
                                          <p:stCondLst>
                                            <p:cond delay="1642"/>
                                          </p:stCondLst>
                                        </p:cTn>
                                        <p:tgtEl>
                                          <p:spTgt spid="13"/>
                                        </p:tgtEl>
                                      </p:cBhvr>
                                      <p:to x="100000" y="90000"/>
                                    </p:animScale>
                                    <p:animScale>
                                      <p:cBhvr>
                                        <p:cTn id="203" dur="166" decel="50000">
                                          <p:stCondLst>
                                            <p:cond delay="1668"/>
                                          </p:stCondLst>
                                        </p:cTn>
                                        <p:tgtEl>
                                          <p:spTgt spid="13"/>
                                        </p:tgtEl>
                                      </p:cBhvr>
                                      <p:to x="100000" y="100000"/>
                                    </p:animScale>
                                    <p:animScale>
                                      <p:cBhvr>
                                        <p:cTn id="204" dur="26">
                                          <p:stCondLst>
                                            <p:cond delay="1808"/>
                                          </p:stCondLst>
                                        </p:cTn>
                                        <p:tgtEl>
                                          <p:spTgt spid="13"/>
                                        </p:tgtEl>
                                      </p:cBhvr>
                                      <p:to x="100000" y="95000"/>
                                    </p:animScale>
                                    <p:animScale>
                                      <p:cBhvr>
                                        <p:cTn id="20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أمثلة للا</a:t>
            </a:r>
            <a:r>
              <a:rPr lang="ar-SA" sz="3200" dirty="0">
                <a:solidFill>
                  <a:schemeClr val="accent6">
                    <a:lumMod val="50000"/>
                  </a:schemeClr>
                </a:solidFill>
              </a:rPr>
              <a:t>تصالات المكتوبة</a:t>
            </a:r>
            <a:endParaRPr lang="ar-EG" sz="3200" dirty="0">
              <a:solidFill>
                <a:schemeClr val="accent6">
                  <a:lumMod val="50000"/>
                </a:schemeClr>
              </a:solidFill>
            </a:endParaRPr>
          </a:p>
        </p:txBody>
      </p:sp>
      <p:sp>
        <p:nvSpPr>
          <p:cNvPr id="2" name="Hexagon 1"/>
          <p:cNvSpPr/>
          <p:nvPr/>
        </p:nvSpPr>
        <p:spPr bwMode="auto">
          <a:xfrm>
            <a:off x="6660232" y="1628800"/>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2400" b="1" dirty="0" smtClean="0"/>
          </a:p>
          <a:p>
            <a:pPr algn="ctr" rtl="1"/>
            <a:r>
              <a:rPr lang="ar-SA" sz="2400" b="1" dirty="0"/>
              <a:t>البلاغات</a:t>
            </a:r>
            <a:endParaRPr kumimoji="0" lang="ar-EG" sz="2400" b="0" i="0" u="none" strike="noStrike" cap="none" normalizeH="0" baseline="0" dirty="0" smtClean="0">
              <a:ln>
                <a:noFill/>
              </a:ln>
              <a:solidFill>
                <a:schemeClr val="tx1"/>
              </a:solidFill>
              <a:effectLst/>
            </a:endParaRPr>
          </a:p>
        </p:txBody>
      </p:sp>
      <p:sp>
        <p:nvSpPr>
          <p:cNvPr id="11" name="Hexagon 10"/>
          <p:cNvSpPr/>
          <p:nvPr/>
        </p:nvSpPr>
        <p:spPr bwMode="auto">
          <a:xfrm>
            <a:off x="6660232" y="3429000"/>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050" b="1" dirty="0" smtClean="0"/>
          </a:p>
          <a:p>
            <a:pPr algn="ctr" rtl="1"/>
            <a:endParaRPr lang="en-US" sz="1600" b="1" dirty="0" smtClean="0"/>
          </a:p>
          <a:p>
            <a:pPr algn="ctr" rtl="1"/>
            <a:r>
              <a:rPr lang="ar-SA" sz="2400" b="1" dirty="0" smtClean="0"/>
              <a:t>التقارير</a:t>
            </a:r>
            <a:endParaRPr kumimoji="0" lang="ar-EG" sz="2400" b="0" i="0" u="none" strike="noStrike" cap="none" normalizeH="0" baseline="0" dirty="0" smtClean="0">
              <a:ln>
                <a:noFill/>
              </a:ln>
              <a:solidFill>
                <a:schemeClr val="tx1"/>
              </a:solidFill>
              <a:effectLst/>
            </a:endParaRPr>
          </a:p>
        </p:txBody>
      </p:sp>
      <p:sp>
        <p:nvSpPr>
          <p:cNvPr id="12" name="Hexagon 11"/>
          <p:cNvSpPr/>
          <p:nvPr/>
        </p:nvSpPr>
        <p:spPr bwMode="auto">
          <a:xfrm>
            <a:off x="5148064" y="764704"/>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a:endParaRPr lang="en-US" sz="2200" b="1" dirty="0" smtClean="0"/>
          </a:p>
          <a:p>
            <a:pPr algn="ctr"/>
            <a:r>
              <a:rPr lang="ar-SA" sz="2400" b="1" dirty="0"/>
              <a:t>الخطابات</a:t>
            </a:r>
            <a:endParaRPr kumimoji="0" lang="ar-EG" sz="2200" b="0" i="0" u="none" strike="noStrike" cap="none" normalizeH="0" baseline="0" dirty="0" smtClean="0">
              <a:ln>
                <a:noFill/>
              </a:ln>
              <a:solidFill>
                <a:schemeClr val="tx1"/>
              </a:solidFill>
              <a:effectLst/>
            </a:endParaRPr>
          </a:p>
        </p:txBody>
      </p:sp>
      <p:sp>
        <p:nvSpPr>
          <p:cNvPr id="13" name="Hexagon 12"/>
          <p:cNvSpPr/>
          <p:nvPr/>
        </p:nvSpPr>
        <p:spPr bwMode="auto">
          <a:xfrm>
            <a:off x="5148064" y="2564904"/>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2400" b="1" dirty="0" smtClean="0"/>
          </a:p>
          <a:p>
            <a:pPr algn="ctr" rtl="1"/>
            <a:r>
              <a:rPr lang="ar-SA" sz="2400" b="1" dirty="0"/>
              <a:t>التعميمات</a:t>
            </a:r>
            <a:endParaRPr kumimoji="0" lang="ar-EG" sz="2400" b="0" i="0" u="none" strike="noStrike" cap="none" normalizeH="0" baseline="0" dirty="0" smtClean="0">
              <a:ln>
                <a:noFill/>
              </a:ln>
              <a:solidFill>
                <a:schemeClr val="tx1"/>
              </a:solidFill>
              <a:effectLst/>
            </a:endParaRPr>
          </a:p>
        </p:txBody>
      </p:sp>
      <p:sp>
        <p:nvSpPr>
          <p:cNvPr id="14" name="Hexagon 13"/>
          <p:cNvSpPr/>
          <p:nvPr/>
        </p:nvSpPr>
        <p:spPr bwMode="auto">
          <a:xfrm>
            <a:off x="5148064" y="4365104"/>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200" b="1" dirty="0" smtClean="0"/>
          </a:p>
          <a:p>
            <a:pPr algn="ctr" rtl="1"/>
            <a:r>
              <a:rPr lang="ar-SA" sz="2200" b="1" dirty="0"/>
              <a:t>إعلانات الصحف</a:t>
            </a:r>
            <a:endParaRPr kumimoji="0" lang="ar-EG" sz="2200" b="0" i="0" u="none" strike="noStrike" cap="none" normalizeH="0" baseline="0" dirty="0" smtClean="0">
              <a:ln>
                <a:noFill/>
              </a:ln>
              <a:solidFill>
                <a:schemeClr val="tx1"/>
              </a:solidFill>
              <a:effectLst/>
            </a:endParaRPr>
          </a:p>
        </p:txBody>
      </p:sp>
      <p:sp>
        <p:nvSpPr>
          <p:cNvPr id="15" name="Hexagon 14"/>
          <p:cNvSpPr/>
          <p:nvPr/>
        </p:nvSpPr>
        <p:spPr bwMode="auto">
          <a:xfrm>
            <a:off x="3635896" y="3501008"/>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400" b="1" dirty="0" smtClean="0"/>
          </a:p>
          <a:p>
            <a:pPr algn="ctr" rtl="1"/>
            <a:endParaRPr lang="en-US" sz="1100" b="1" dirty="0" smtClean="0"/>
          </a:p>
          <a:p>
            <a:pPr algn="ctr" rtl="1"/>
            <a:r>
              <a:rPr lang="ar-SA" sz="2400" b="1" dirty="0" smtClean="0"/>
              <a:t>المجلات</a:t>
            </a:r>
            <a:endParaRPr kumimoji="0" lang="ar-EG" sz="2400" b="0" i="0" u="none" strike="noStrike" cap="none" normalizeH="0" baseline="0" dirty="0" smtClean="0">
              <a:ln>
                <a:noFill/>
              </a:ln>
              <a:solidFill>
                <a:schemeClr val="tx1"/>
              </a:solidFill>
              <a:effectLst/>
            </a:endParaRPr>
          </a:p>
        </p:txBody>
      </p:sp>
      <p:sp>
        <p:nvSpPr>
          <p:cNvPr id="16" name="Hexagon 15"/>
          <p:cNvSpPr/>
          <p:nvPr/>
        </p:nvSpPr>
        <p:spPr bwMode="auto">
          <a:xfrm>
            <a:off x="3635896" y="1700808"/>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000" b="1" dirty="0" smtClean="0"/>
          </a:p>
          <a:p>
            <a:pPr algn="ctr" rtl="1"/>
            <a:r>
              <a:rPr lang="ar-SA" sz="2400" b="1" dirty="0"/>
              <a:t>دليل الإرشادات</a:t>
            </a:r>
            <a:endParaRPr kumimoji="0" lang="ar-EG" sz="2400" b="0" i="0" u="none" strike="noStrike" cap="none" normalizeH="0" baseline="0" dirty="0" smtClean="0">
              <a:ln>
                <a:noFill/>
              </a:ln>
              <a:solidFill>
                <a:schemeClr val="tx1"/>
              </a:solidFill>
              <a:effectLst/>
            </a:endParaRPr>
          </a:p>
        </p:txBody>
      </p:sp>
      <p:sp>
        <p:nvSpPr>
          <p:cNvPr id="17" name="Hexagon 16"/>
          <p:cNvSpPr/>
          <p:nvPr/>
        </p:nvSpPr>
        <p:spPr bwMode="auto">
          <a:xfrm>
            <a:off x="2123728" y="836712"/>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2400" b="1" dirty="0" smtClean="0"/>
          </a:p>
          <a:p>
            <a:pPr algn="ctr" rtl="1"/>
            <a:endParaRPr lang="en-US" sz="100" b="1" dirty="0"/>
          </a:p>
          <a:p>
            <a:pPr algn="ctr" rtl="1"/>
            <a:r>
              <a:rPr lang="ar-SA" sz="2400" b="1" dirty="0" smtClean="0"/>
              <a:t>المذكرات</a:t>
            </a:r>
            <a:endParaRPr kumimoji="0" lang="ar-EG" sz="2400" b="0" i="0" u="none" strike="noStrike" cap="none" normalizeH="0" baseline="0" dirty="0" smtClean="0">
              <a:ln>
                <a:noFill/>
              </a:ln>
              <a:solidFill>
                <a:schemeClr val="tx1"/>
              </a:solidFill>
              <a:effectLst/>
            </a:endParaRPr>
          </a:p>
        </p:txBody>
      </p:sp>
      <p:sp>
        <p:nvSpPr>
          <p:cNvPr id="18" name="Hexagon 17"/>
          <p:cNvSpPr/>
          <p:nvPr/>
        </p:nvSpPr>
        <p:spPr bwMode="auto">
          <a:xfrm>
            <a:off x="2123728" y="2636912"/>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100" b="1" dirty="0" smtClean="0"/>
          </a:p>
          <a:p>
            <a:pPr algn="ctr" rtl="1"/>
            <a:endParaRPr lang="en-US" sz="1400" b="1" dirty="0" smtClean="0"/>
          </a:p>
          <a:p>
            <a:pPr algn="ctr" rtl="1"/>
            <a:r>
              <a:rPr lang="ar-SA" sz="2400" b="1" dirty="0" smtClean="0"/>
              <a:t>النشرات</a:t>
            </a:r>
            <a:endParaRPr kumimoji="0" lang="ar-EG" sz="2400" b="0" i="0" u="none" strike="noStrike" cap="none" normalizeH="0" baseline="0" dirty="0" smtClean="0">
              <a:ln>
                <a:noFill/>
              </a:ln>
              <a:solidFill>
                <a:schemeClr val="tx1"/>
              </a:solidFill>
              <a:effectLst/>
            </a:endParaRPr>
          </a:p>
        </p:txBody>
      </p:sp>
      <p:sp>
        <p:nvSpPr>
          <p:cNvPr id="19" name="Hexagon 18"/>
          <p:cNvSpPr/>
          <p:nvPr/>
        </p:nvSpPr>
        <p:spPr bwMode="auto">
          <a:xfrm>
            <a:off x="2123728" y="4437112"/>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100" b="1" dirty="0" smtClean="0"/>
          </a:p>
          <a:p>
            <a:pPr algn="ctr" rtl="1"/>
            <a:endParaRPr lang="en-US" sz="1400" b="1" dirty="0" smtClean="0"/>
          </a:p>
          <a:p>
            <a:pPr algn="ctr" rtl="1"/>
            <a:r>
              <a:rPr lang="ar-SA" sz="2400" b="1" dirty="0" smtClean="0"/>
              <a:t>الكتيبات</a:t>
            </a:r>
            <a:endParaRPr kumimoji="0" lang="ar-EG" sz="2400" b="0" i="0" u="none" strike="noStrike" cap="none" normalizeH="0" baseline="0" dirty="0" smtClean="0">
              <a:ln>
                <a:noFill/>
              </a:ln>
              <a:solidFill>
                <a:schemeClr val="tx1"/>
              </a:solidFill>
              <a:effectLst/>
            </a:endParaRPr>
          </a:p>
        </p:txBody>
      </p:sp>
      <p:sp>
        <p:nvSpPr>
          <p:cNvPr id="20" name="Hexagon 19"/>
          <p:cNvSpPr/>
          <p:nvPr/>
        </p:nvSpPr>
        <p:spPr bwMode="auto">
          <a:xfrm>
            <a:off x="611560" y="1700808"/>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050" b="1" dirty="0" smtClean="0"/>
          </a:p>
          <a:p>
            <a:pPr algn="ctr" rtl="1"/>
            <a:endParaRPr lang="en-US" sz="1400" b="1" dirty="0" smtClean="0"/>
          </a:p>
          <a:p>
            <a:pPr algn="ctr" rtl="1"/>
            <a:r>
              <a:rPr lang="ar-SA" sz="2400" b="1" dirty="0" smtClean="0"/>
              <a:t>الملصقات</a:t>
            </a:r>
            <a:endParaRPr kumimoji="0" lang="ar-EG" sz="2400" b="0" i="0" u="none" strike="noStrike" cap="none" normalizeH="0" baseline="0" dirty="0" smtClean="0">
              <a:ln>
                <a:noFill/>
              </a:ln>
              <a:solidFill>
                <a:schemeClr val="tx1"/>
              </a:solidFill>
              <a:effectLst/>
            </a:endParaRPr>
          </a:p>
        </p:txBody>
      </p:sp>
      <p:sp>
        <p:nvSpPr>
          <p:cNvPr id="21" name="Hexagon 20"/>
          <p:cNvSpPr/>
          <p:nvPr/>
        </p:nvSpPr>
        <p:spPr bwMode="auto">
          <a:xfrm>
            <a:off x="611560" y="3501008"/>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400" b="1" dirty="0" smtClean="0"/>
          </a:p>
          <a:p>
            <a:pPr algn="ctr" rtl="1"/>
            <a:r>
              <a:rPr lang="ar-SA" sz="2200" b="1" dirty="0" smtClean="0"/>
              <a:t>التصريحات</a:t>
            </a:r>
            <a:r>
              <a:rPr lang="ar-SA" sz="2400" b="1" dirty="0" smtClean="0"/>
              <a:t> </a:t>
            </a:r>
            <a:r>
              <a:rPr lang="ar-SA" sz="2400" b="1" dirty="0"/>
              <a:t>الكتابية</a:t>
            </a:r>
            <a:endParaRPr kumimoji="0" lang="ar-EG" sz="2400" b="0" i="0" u="none" strike="noStrike" cap="none" normalizeH="0" baseline="0" dirty="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2604743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80">
                                          <p:stCondLst>
                                            <p:cond delay="0"/>
                                          </p:stCondLst>
                                        </p:cTn>
                                        <p:tgtEl>
                                          <p:spTgt spid="19"/>
                                        </p:tgtEl>
                                      </p:cBhvr>
                                    </p:animEffect>
                                    <p:anim calcmode="lin" valueType="num">
                                      <p:cBhvr>
                                        <p:cTn id="3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6" dur="26">
                                          <p:stCondLst>
                                            <p:cond delay="650"/>
                                          </p:stCondLst>
                                        </p:cTn>
                                        <p:tgtEl>
                                          <p:spTgt spid="19"/>
                                        </p:tgtEl>
                                      </p:cBhvr>
                                      <p:to x="100000" y="60000"/>
                                    </p:animScale>
                                    <p:animScale>
                                      <p:cBhvr>
                                        <p:cTn id="37" dur="166" decel="50000">
                                          <p:stCondLst>
                                            <p:cond delay="676"/>
                                          </p:stCondLst>
                                        </p:cTn>
                                        <p:tgtEl>
                                          <p:spTgt spid="19"/>
                                        </p:tgtEl>
                                      </p:cBhvr>
                                      <p:to x="100000" y="100000"/>
                                    </p:animScale>
                                    <p:animScale>
                                      <p:cBhvr>
                                        <p:cTn id="38" dur="26">
                                          <p:stCondLst>
                                            <p:cond delay="1312"/>
                                          </p:stCondLst>
                                        </p:cTn>
                                        <p:tgtEl>
                                          <p:spTgt spid="19"/>
                                        </p:tgtEl>
                                      </p:cBhvr>
                                      <p:to x="100000" y="80000"/>
                                    </p:animScale>
                                    <p:animScale>
                                      <p:cBhvr>
                                        <p:cTn id="39" dur="166" decel="50000">
                                          <p:stCondLst>
                                            <p:cond delay="1338"/>
                                          </p:stCondLst>
                                        </p:cTn>
                                        <p:tgtEl>
                                          <p:spTgt spid="19"/>
                                        </p:tgtEl>
                                      </p:cBhvr>
                                      <p:to x="100000" y="100000"/>
                                    </p:animScale>
                                    <p:animScale>
                                      <p:cBhvr>
                                        <p:cTn id="40" dur="26">
                                          <p:stCondLst>
                                            <p:cond delay="1642"/>
                                          </p:stCondLst>
                                        </p:cTn>
                                        <p:tgtEl>
                                          <p:spTgt spid="19"/>
                                        </p:tgtEl>
                                      </p:cBhvr>
                                      <p:to x="100000" y="90000"/>
                                    </p:animScale>
                                    <p:animScale>
                                      <p:cBhvr>
                                        <p:cTn id="41" dur="166" decel="50000">
                                          <p:stCondLst>
                                            <p:cond delay="1668"/>
                                          </p:stCondLst>
                                        </p:cTn>
                                        <p:tgtEl>
                                          <p:spTgt spid="19"/>
                                        </p:tgtEl>
                                      </p:cBhvr>
                                      <p:to x="100000" y="100000"/>
                                    </p:animScale>
                                    <p:animScale>
                                      <p:cBhvr>
                                        <p:cTn id="42" dur="26">
                                          <p:stCondLst>
                                            <p:cond delay="1808"/>
                                          </p:stCondLst>
                                        </p:cTn>
                                        <p:tgtEl>
                                          <p:spTgt spid="19"/>
                                        </p:tgtEl>
                                      </p:cBhvr>
                                      <p:to x="100000" y="95000"/>
                                    </p:animScale>
                                    <p:animScale>
                                      <p:cBhvr>
                                        <p:cTn id="43" dur="166" decel="50000">
                                          <p:stCondLst>
                                            <p:cond delay="1834"/>
                                          </p:stCondLst>
                                        </p:cTn>
                                        <p:tgtEl>
                                          <p:spTgt spid="1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80">
                                          <p:stCondLst>
                                            <p:cond delay="0"/>
                                          </p:stCondLst>
                                        </p:cTn>
                                        <p:tgtEl>
                                          <p:spTgt spid="20"/>
                                        </p:tgtEl>
                                      </p:cBhvr>
                                    </p:animEffect>
                                    <p:anim calcmode="lin" valueType="num">
                                      <p:cBhvr>
                                        <p:cTn id="4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4" dur="26">
                                          <p:stCondLst>
                                            <p:cond delay="650"/>
                                          </p:stCondLst>
                                        </p:cTn>
                                        <p:tgtEl>
                                          <p:spTgt spid="20"/>
                                        </p:tgtEl>
                                      </p:cBhvr>
                                      <p:to x="100000" y="60000"/>
                                    </p:animScale>
                                    <p:animScale>
                                      <p:cBhvr>
                                        <p:cTn id="55" dur="166" decel="50000">
                                          <p:stCondLst>
                                            <p:cond delay="676"/>
                                          </p:stCondLst>
                                        </p:cTn>
                                        <p:tgtEl>
                                          <p:spTgt spid="20"/>
                                        </p:tgtEl>
                                      </p:cBhvr>
                                      <p:to x="100000" y="100000"/>
                                    </p:animScale>
                                    <p:animScale>
                                      <p:cBhvr>
                                        <p:cTn id="56" dur="26">
                                          <p:stCondLst>
                                            <p:cond delay="1312"/>
                                          </p:stCondLst>
                                        </p:cTn>
                                        <p:tgtEl>
                                          <p:spTgt spid="20"/>
                                        </p:tgtEl>
                                      </p:cBhvr>
                                      <p:to x="100000" y="80000"/>
                                    </p:animScale>
                                    <p:animScale>
                                      <p:cBhvr>
                                        <p:cTn id="57" dur="166" decel="50000">
                                          <p:stCondLst>
                                            <p:cond delay="1338"/>
                                          </p:stCondLst>
                                        </p:cTn>
                                        <p:tgtEl>
                                          <p:spTgt spid="20"/>
                                        </p:tgtEl>
                                      </p:cBhvr>
                                      <p:to x="100000" y="100000"/>
                                    </p:animScale>
                                    <p:animScale>
                                      <p:cBhvr>
                                        <p:cTn id="58" dur="26">
                                          <p:stCondLst>
                                            <p:cond delay="1642"/>
                                          </p:stCondLst>
                                        </p:cTn>
                                        <p:tgtEl>
                                          <p:spTgt spid="20"/>
                                        </p:tgtEl>
                                      </p:cBhvr>
                                      <p:to x="100000" y="90000"/>
                                    </p:animScale>
                                    <p:animScale>
                                      <p:cBhvr>
                                        <p:cTn id="59" dur="166" decel="50000">
                                          <p:stCondLst>
                                            <p:cond delay="1668"/>
                                          </p:stCondLst>
                                        </p:cTn>
                                        <p:tgtEl>
                                          <p:spTgt spid="20"/>
                                        </p:tgtEl>
                                      </p:cBhvr>
                                      <p:to x="100000" y="100000"/>
                                    </p:animScale>
                                    <p:animScale>
                                      <p:cBhvr>
                                        <p:cTn id="60" dur="26">
                                          <p:stCondLst>
                                            <p:cond delay="1808"/>
                                          </p:stCondLst>
                                        </p:cTn>
                                        <p:tgtEl>
                                          <p:spTgt spid="20"/>
                                        </p:tgtEl>
                                      </p:cBhvr>
                                      <p:to x="100000" y="95000"/>
                                    </p:animScale>
                                    <p:animScale>
                                      <p:cBhvr>
                                        <p:cTn id="61" dur="166" decel="50000">
                                          <p:stCondLst>
                                            <p:cond delay="1834"/>
                                          </p:stCondLst>
                                        </p:cTn>
                                        <p:tgtEl>
                                          <p:spTgt spid="20"/>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80">
                                          <p:stCondLst>
                                            <p:cond delay="0"/>
                                          </p:stCondLst>
                                        </p:cTn>
                                        <p:tgtEl>
                                          <p:spTgt spid="14"/>
                                        </p:tgtEl>
                                      </p:cBhvr>
                                    </p:animEffect>
                                    <p:anim calcmode="lin" valueType="num">
                                      <p:cBhvr>
                                        <p:cTn id="6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2" dur="26">
                                          <p:stCondLst>
                                            <p:cond delay="650"/>
                                          </p:stCondLst>
                                        </p:cTn>
                                        <p:tgtEl>
                                          <p:spTgt spid="14"/>
                                        </p:tgtEl>
                                      </p:cBhvr>
                                      <p:to x="100000" y="60000"/>
                                    </p:animScale>
                                    <p:animScale>
                                      <p:cBhvr>
                                        <p:cTn id="73" dur="166" decel="50000">
                                          <p:stCondLst>
                                            <p:cond delay="676"/>
                                          </p:stCondLst>
                                        </p:cTn>
                                        <p:tgtEl>
                                          <p:spTgt spid="14"/>
                                        </p:tgtEl>
                                      </p:cBhvr>
                                      <p:to x="100000" y="100000"/>
                                    </p:animScale>
                                    <p:animScale>
                                      <p:cBhvr>
                                        <p:cTn id="74" dur="26">
                                          <p:stCondLst>
                                            <p:cond delay="1312"/>
                                          </p:stCondLst>
                                        </p:cTn>
                                        <p:tgtEl>
                                          <p:spTgt spid="14"/>
                                        </p:tgtEl>
                                      </p:cBhvr>
                                      <p:to x="100000" y="80000"/>
                                    </p:animScale>
                                    <p:animScale>
                                      <p:cBhvr>
                                        <p:cTn id="75" dur="166" decel="50000">
                                          <p:stCondLst>
                                            <p:cond delay="1338"/>
                                          </p:stCondLst>
                                        </p:cTn>
                                        <p:tgtEl>
                                          <p:spTgt spid="14"/>
                                        </p:tgtEl>
                                      </p:cBhvr>
                                      <p:to x="100000" y="100000"/>
                                    </p:animScale>
                                    <p:animScale>
                                      <p:cBhvr>
                                        <p:cTn id="76" dur="26">
                                          <p:stCondLst>
                                            <p:cond delay="1642"/>
                                          </p:stCondLst>
                                        </p:cTn>
                                        <p:tgtEl>
                                          <p:spTgt spid="14"/>
                                        </p:tgtEl>
                                      </p:cBhvr>
                                      <p:to x="100000" y="90000"/>
                                    </p:animScale>
                                    <p:animScale>
                                      <p:cBhvr>
                                        <p:cTn id="77" dur="166" decel="50000">
                                          <p:stCondLst>
                                            <p:cond delay="1668"/>
                                          </p:stCondLst>
                                        </p:cTn>
                                        <p:tgtEl>
                                          <p:spTgt spid="14"/>
                                        </p:tgtEl>
                                      </p:cBhvr>
                                      <p:to x="100000" y="100000"/>
                                    </p:animScale>
                                    <p:animScale>
                                      <p:cBhvr>
                                        <p:cTn id="78" dur="26">
                                          <p:stCondLst>
                                            <p:cond delay="1808"/>
                                          </p:stCondLst>
                                        </p:cTn>
                                        <p:tgtEl>
                                          <p:spTgt spid="14"/>
                                        </p:tgtEl>
                                      </p:cBhvr>
                                      <p:to x="100000" y="95000"/>
                                    </p:animScale>
                                    <p:animScale>
                                      <p:cBhvr>
                                        <p:cTn id="79" dur="166" decel="50000">
                                          <p:stCondLst>
                                            <p:cond delay="1834"/>
                                          </p:stCondLst>
                                        </p:cTn>
                                        <p:tgtEl>
                                          <p:spTgt spid="14"/>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down)">
                                      <p:cBhvr>
                                        <p:cTn id="84" dur="580">
                                          <p:stCondLst>
                                            <p:cond delay="0"/>
                                          </p:stCondLst>
                                        </p:cTn>
                                        <p:tgtEl>
                                          <p:spTgt spid="11"/>
                                        </p:tgtEl>
                                      </p:cBhvr>
                                    </p:animEffect>
                                    <p:anim calcmode="lin" valueType="num">
                                      <p:cBhvr>
                                        <p:cTn id="8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0" dur="26">
                                          <p:stCondLst>
                                            <p:cond delay="650"/>
                                          </p:stCondLst>
                                        </p:cTn>
                                        <p:tgtEl>
                                          <p:spTgt spid="11"/>
                                        </p:tgtEl>
                                      </p:cBhvr>
                                      <p:to x="100000" y="60000"/>
                                    </p:animScale>
                                    <p:animScale>
                                      <p:cBhvr>
                                        <p:cTn id="91" dur="166" decel="50000">
                                          <p:stCondLst>
                                            <p:cond delay="676"/>
                                          </p:stCondLst>
                                        </p:cTn>
                                        <p:tgtEl>
                                          <p:spTgt spid="11"/>
                                        </p:tgtEl>
                                      </p:cBhvr>
                                      <p:to x="100000" y="100000"/>
                                    </p:animScale>
                                    <p:animScale>
                                      <p:cBhvr>
                                        <p:cTn id="92" dur="26">
                                          <p:stCondLst>
                                            <p:cond delay="1312"/>
                                          </p:stCondLst>
                                        </p:cTn>
                                        <p:tgtEl>
                                          <p:spTgt spid="11"/>
                                        </p:tgtEl>
                                      </p:cBhvr>
                                      <p:to x="100000" y="80000"/>
                                    </p:animScale>
                                    <p:animScale>
                                      <p:cBhvr>
                                        <p:cTn id="93" dur="166" decel="50000">
                                          <p:stCondLst>
                                            <p:cond delay="1338"/>
                                          </p:stCondLst>
                                        </p:cTn>
                                        <p:tgtEl>
                                          <p:spTgt spid="11"/>
                                        </p:tgtEl>
                                      </p:cBhvr>
                                      <p:to x="100000" y="100000"/>
                                    </p:animScale>
                                    <p:animScale>
                                      <p:cBhvr>
                                        <p:cTn id="94" dur="26">
                                          <p:stCondLst>
                                            <p:cond delay="1642"/>
                                          </p:stCondLst>
                                        </p:cTn>
                                        <p:tgtEl>
                                          <p:spTgt spid="11"/>
                                        </p:tgtEl>
                                      </p:cBhvr>
                                      <p:to x="100000" y="90000"/>
                                    </p:animScale>
                                    <p:animScale>
                                      <p:cBhvr>
                                        <p:cTn id="95" dur="166" decel="50000">
                                          <p:stCondLst>
                                            <p:cond delay="1668"/>
                                          </p:stCondLst>
                                        </p:cTn>
                                        <p:tgtEl>
                                          <p:spTgt spid="11"/>
                                        </p:tgtEl>
                                      </p:cBhvr>
                                      <p:to x="100000" y="100000"/>
                                    </p:animScale>
                                    <p:animScale>
                                      <p:cBhvr>
                                        <p:cTn id="96" dur="26">
                                          <p:stCondLst>
                                            <p:cond delay="1808"/>
                                          </p:stCondLst>
                                        </p:cTn>
                                        <p:tgtEl>
                                          <p:spTgt spid="11"/>
                                        </p:tgtEl>
                                      </p:cBhvr>
                                      <p:to x="100000" y="95000"/>
                                    </p:animScale>
                                    <p:animScale>
                                      <p:cBhvr>
                                        <p:cTn id="97" dur="166" decel="50000">
                                          <p:stCondLst>
                                            <p:cond delay="1834"/>
                                          </p:stCondLst>
                                        </p:cTn>
                                        <p:tgtEl>
                                          <p:spTgt spid="11"/>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wipe(down)">
                                      <p:cBhvr>
                                        <p:cTn id="102" dur="580">
                                          <p:stCondLst>
                                            <p:cond delay="0"/>
                                          </p:stCondLst>
                                        </p:cTn>
                                        <p:tgtEl>
                                          <p:spTgt spid="2"/>
                                        </p:tgtEl>
                                      </p:cBhvr>
                                    </p:animEffect>
                                    <p:anim calcmode="lin" valueType="num">
                                      <p:cBhvr>
                                        <p:cTn id="10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08" dur="26">
                                          <p:stCondLst>
                                            <p:cond delay="650"/>
                                          </p:stCondLst>
                                        </p:cTn>
                                        <p:tgtEl>
                                          <p:spTgt spid="2"/>
                                        </p:tgtEl>
                                      </p:cBhvr>
                                      <p:to x="100000" y="60000"/>
                                    </p:animScale>
                                    <p:animScale>
                                      <p:cBhvr>
                                        <p:cTn id="109" dur="166" decel="50000">
                                          <p:stCondLst>
                                            <p:cond delay="676"/>
                                          </p:stCondLst>
                                        </p:cTn>
                                        <p:tgtEl>
                                          <p:spTgt spid="2"/>
                                        </p:tgtEl>
                                      </p:cBhvr>
                                      <p:to x="100000" y="100000"/>
                                    </p:animScale>
                                    <p:animScale>
                                      <p:cBhvr>
                                        <p:cTn id="110" dur="26">
                                          <p:stCondLst>
                                            <p:cond delay="1312"/>
                                          </p:stCondLst>
                                        </p:cTn>
                                        <p:tgtEl>
                                          <p:spTgt spid="2"/>
                                        </p:tgtEl>
                                      </p:cBhvr>
                                      <p:to x="100000" y="80000"/>
                                    </p:animScale>
                                    <p:animScale>
                                      <p:cBhvr>
                                        <p:cTn id="111" dur="166" decel="50000">
                                          <p:stCondLst>
                                            <p:cond delay="1338"/>
                                          </p:stCondLst>
                                        </p:cTn>
                                        <p:tgtEl>
                                          <p:spTgt spid="2"/>
                                        </p:tgtEl>
                                      </p:cBhvr>
                                      <p:to x="100000" y="100000"/>
                                    </p:animScale>
                                    <p:animScale>
                                      <p:cBhvr>
                                        <p:cTn id="112" dur="26">
                                          <p:stCondLst>
                                            <p:cond delay="1642"/>
                                          </p:stCondLst>
                                        </p:cTn>
                                        <p:tgtEl>
                                          <p:spTgt spid="2"/>
                                        </p:tgtEl>
                                      </p:cBhvr>
                                      <p:to x="100000" y="90000"/>
                                    </p:animScale>
                                    <p:animScale>
                                      <p:cBhvr>
                                        <p:cTn id="113" dur="166" decel="50000">
                                          <p:stCondLst>
                                            <p:cond delay="1668"/>
                                          </p:stCondLst>
                                        </p:cTn>
                                        <p:tgtEl>
                                          <p:spTgt spid="2"/>
                                        </p:tgtEl>
                                      </p:cBhvr>
                                      <p:to x="100000" y="100000"/>
                                    </p:animScale>
                                    <p:animScale>
                                      <p:cBhvr>
                                        <p:cTn id="114" dur="26">
                                          <p:stCondLst>
                                            <p:cond delay="1808"/>
                                          </p:stCondLst>
                                        </p:cTn>
                                        <p:tgtEl>
                                          <p:spTgt spid="2"/>
                                        </p:tgtEl>
                                      </p:cBhvr>
                                      <p:to x="100000" y="95000"/>
                                    </p:animScale>
                                    <p:animScale>
                                      <p:cBhvr>
                                        <p:cTn id="115" dur="166" decel="50000">
                                          <p:stCondLst>
                                            <p:cond delay="1834"/>
                                          </p:stCondLst>
                                        </p:cTn>
                                        <p:tgtEl>
                                          <p:spTgt spid="2"/>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down)">
                                      <p:cBhvr>
                                        <p:cTn id="120" dur="580">
                                          <p:stCondLst>
                                            <p:cond delay="0"/>
                                          </p:stCondLst>
                                        </p:cTn>
                                        <p:tgtEl>
                                          <p:spTgt spid="21"/>
                                        </p:tgtEl>
                                      </p:cBhvr>
                                    </p:animEffect>
                                    <p:anim calcmode="lin" valueType="num">
                                      <p:cBhvr>
                                        <p:cTn id="12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26" dur="26">
                                          <p:stCondLst>
                                            <p:cond delay="650"/>
                                          </p:stCondLst>
                                        </p:cTn>
                                        <p:tgtEl>
                                          <p:spTgt spid="21"/>
                                        </p:tgtEl>
                                      </p:cBhvr>
                                      <p:to x="100000" y="60000"/>
                                    </p:animScale>
                                    <p:animScale>
                                      <p:cBhvr>
                                        <p:cTn id="127" dur="166" decel="50000">
                                          <p:stCondLst>
                                            <p:cond delay="676"/>
                                          </p:stCondLst>
                                        </p:cTn>
                                        <p:tgtEl>
                                          <p:spTgt spid="21"/>
                                        </p:tgtEl>
                                      </p:cBhvr>
                                      <p:to x="100000" y="100000"/>
                                    </p:animScale>
                                    <p:animScale>
                                      <p:cBhvr>
                                        <p:cTn id="128" dur="26">
                                          <p:stCondLst>
                                            <p:cond delay="1312"/>
                                          </p:stCondLst>
                                        </p:cTn>
                                        <p:tgtEl>
                                          <p:spTgt spid="21"/>
                                        </p:tgtEl>
                                      </p:cBhvr>
                                      <p:to x="100000" y="80000"/>
                                    </p:animScale>
                                    <p:animScale>
                                      <p:cBhvr>
                                        <p:cTn id="129" dur="166" decel="50000">
                                          <p:stCondLst>
                                            <p:cond delay="1338"/>
                                          </p:stCondLst>
                                        </p:cTn>
                                        <p:tgtEl>
                                          <p:spTgt spid="21"/>
                                        </p:tgtEl>
                                      </p:cBhvr>
                                      <p:to x="100000" y="100000"/>
                                    </p:animScale>
                                    <p:animScale>
                                      <p:cBhvr>
                                        <p:cTn id="130" dur="26">
                                          <p:stCondLst>
                                            <p:cond delay="1642"/>
                                          </p:stCondLst>
                                        </p:cTn>
                                        <p:tgtEl>
                                          <p:spTgt spid="21"/>
                                        </p:tgtEl>
                                      </p:cBhvr>
                                      <p:to x="100000" y="90000"/>
                                    </p:animScale>
                                    <p:animScale>
                                      <p:cBhvr>
                                        <p:cTn id="131" dur="166" decel="50000">
                                          <p:stCondLst>
                                            <p:cond delay="1668"/>
                                          </p:stCondLst>
                                        </p:cTn>
                                        <p:tgtEl>
                                          <p:spTgt spid="21"/>
                                        </p:tgtEl>
                                      </p:cBhvr>
                                      <p:to x="100000" y="100000"/>
                                    </p:animScale>
                                    <p:animScale>
                                      <p:cBhvr>
                                        <p:cTn id="132" dur="26">
                                          <p:stCondLst>
                                            <p:cond delay="1808"/>
                                          </p:stCondLst>
                                        </p:cTn>
                                        <p:tgtEl>
                                          <p:spTgt spid="21"/>
                                        </p:tgtEl>
                                      </p:cBhvr>
                                      <p:to x="100000" y="95000"/>
                                    </p:animScale>
                                    <p:animScale>
                                      <p:cBhvr>
                                        <p:cTn id="133" dur="166" decel="50000">
                                          <p:stCondLst>
                                            <p:cond delay="1834"/>
                                          </p:stCondLst>
                                        </p:cTn>
                                        <p:tgtEl>
                                          <p:spTgt spid="21"/>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17"/>
                                        </p:tgtEl>
                                        <p:attrNameLst>
                                          <p:attrName>style.visibility</p:attrName>
                                        </p:attrNameLst>
                                      </p:cBhvr>
                                      <p:to>
                                        <p:strVal val="visible"/>
                                      </p:to>
                                    </p:set>
                                    <p:animEffect transition="in" filter="wipe(down)">
                                      <p:cBhvr>
                                        <p:cTn id="138" dur="580">
                                          <p:stCondLst>
                                            <p:cond delay="0"/>
                                          </p:stCondLst>
                                        </p:cTn>
                                        <p:tgtEl>
                                          <p:spTgt spid="17"/>
                                        </p:tgtEl>
                                      </p:cBhvr>
                                    </p:animEffect>
                                    <p:anim calcmode="lin" valueType="num">
                                      <p:cBhvr>
                                        <p:cTn id="13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44" dur="26">
                                          <p:stCondLst>
                                            <p:cond delay="650"/>
                                          </p:stCondLst>
                                        </p:cTn>
                                        <p:tgtEl>
                                          <p:spTgt spid="17"/>
                                        </p:tgtEl>
                                      </p:cBhvr>
                                      <p:to x="100000" y="60000"/>
                                    </p:animScale>
                                    <p:animScale>
                                      <p:cBhvr>
                                        <p:cTn id="145" dur="166" decel="50000">
                                          <p:stCondLst>
                                            <p:cond delay="676"/>
                                          </p:stCondLst>
                                        </p:cTn>
                                        <p:tgtEl>
                                          <p:spTgt spid="17"/>
                                        </p:tgtEl>
                                      </p:cBhvr>
                                      <p:to x="100000" y="100000"/>
                                    </p:animScale>
                                    <p:animScale>
                                      <p:cBhvr>
                                        <p:cTn id="146" dur="26">
                                          <p:stCondLst>
                                            <p:cond delay="1312"/>
                                          </p:stCondLst>
                                        </p:cTn>
                                        <p:tgtEl>
                                          <p:spTgt spid="17"/>
                                        </p:tgtEl>
                                      </p:cBhvr>
                                      <p:to x="100000" y="80000"/>
                                    </p:animScale>
                                    <p:animScale>
                                      <p:cBhvr>
                                        <p:cTn id="147" dur="166" decel="50000">
                                          <p:stCondLst>
                                            <p:cond delay="1338"/>
                                          </p:stCondLst>
                                        </p:cTn>
                                        <p:tgtEl>
                                          <p:spTgt spid="17"/>
                                        </p:tgtEl>
                                      </p:cBhvr>
                                      <p:to x="100000" y="100000"/>
                                    </p:animScale>
                                    <p:animScale>
                                      <p:cBhvr>
                                        <p:cTn id="148" dur="26">
                                          <p:stCondLst>
                                            <p:cond delay="1642"/>
                                          </p:stCondLst>
                                        </p:cTn>
                                        <p:tgtEl>
                                          <p:spTgt spid="17"/>
                                        </p:tgtEl>
                                      </p:cBhvr>
                                      <p:to x="100000" y="90000"/>
                                    </p:animScale>
                                    <p:animScale>
                                      <p:cBhvr>
                                        <p:cTn id="149" dur="166" decel="50000">
                                          <p:stCondLst>
                                            <p:cond delay="1668"/>
                                          </p:stCondLst>
                                        </p:cTn>
                                        <p:tgtEl>
                                          <p:spTgt spid="17"/>
                                        </p:tgtEl>
                                      </p:cBhvr>
                                      <p:to x="100000" y="100000"/>
                                    </p:animScale>
                                    <p:animScale>
                                      <p:cBhvr>
                                        <p:cTn id="150" dur="26">
                                          <p:stCondLst>
                                            <p:cond delay="1808"/>
                                          </p:stCondLst>
                                        </p:cTn>
                                        <p:tgtEl>
                                          <p:spTgt spid="17"/>
                                        </p:tgtEl>
                                      </p:cBhvr>
                                      <p:to x="100000" y="95000"/>
                                    </p:animScale>
                                    <p:animScale>
                                      <p:cBhvr>
                                        <p:cTn id="151" dur="166" decel="50000">
                                          <p:stCondLst>
                                            <p:cond delay="1834"/>
                                          </p:stCondLst>
                                        </p:cTn>
                                        <p:tgtEl>
                                          <p:spTgt spid="17"/>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26" presetClass="entr" presetSubtype="0" fill="hold" grpId="0" nodeType="click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wipe(down)">
                                      <p:cBhvr>
                                        <p:cTn id="156" dur="580">
                                          <p:stCondLst>
                                            <p:cond delay="0"/>
                                          </p:stCondLst>
                                        </p:cTn>
                                        <p:tgtEl>
                                          <p:spTgt spid="13"/>
                                        </p:tgtEl>
                                      </p:cBhvr>
                                    </p:animEffect>
                                    <p:anim calcmode="lin" valueType="num">
                                      <p:cBhvr>
                                        <p:cTn id="15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62" dur="26">
                                          <p:stCondLst>
                                            <p:cond delay="650"/>
                                          </p:stCondLst>
                                        </p:cTn>
                                        <p:tgtEl>
                                          <p:spTgt spid="13"/>
                                        </p:tgtEl>
                                      </p:cBhvr>
                                      <p:to x="100000" y="60000"/>
                                    </p:animScale>
                                    <p:animScale>
                                      <p:cBhvr>
                                        <p:cTn id="163" dur="166" decel="50000">
                                          <p:stCondLst>
                                            <p:cond delay="676"/>
                                          </p:stCondLst>
                                        </p:cTn>
                                        <p:tgtEl>
                                          <p:spTgt spid="13"/>
                                        </p:tgtEl>
                                      </p:cBhvr>
                                      <p:to x="100000" y="100000"/>
                                    </p:animScale>
                                    <p:animScale>
                                      <p:cBhvr>
                                        <p:cTn id="164" dur="26">
                                          <p:stCondLst>
                                            <p:cond delay="1312"/>
                                          </p:stCondLst>
                                        </p:cTn>
                                        <p:tgtEl>
                                          <p:spTgt spid="13"/>
                                        </p:tgtEl>
                                      </p:cBhvr>
                                      <p:to x="100000" y="80000"/>
                                    </p:animScale>
                                    <p:animScale>
                                      <p:cBhvr>
                                        <p:cTn id="165" dur="166" decel="50000">
                                          <p:stCondLst>
                                            <p:cond delay="1338"/>
                                          </p:stCondLst>
                                        </p:cTn>
                                        <p:tgtEl>
                                          <p:spTgt spid="13"/>
                                        </p:tgtEl>
                                      </p:cBhvr>
                                      <p:to x="100000" y="100000"/>
                                    </p:animScale>
                                    <p:animScale>
                                      <p:cBhvr>
                                        <p:cTn id="166" dur="26">
                                          <p:stCondLst>
                                            <p:cond delay="1642"/>
                                          </p:stCondLst>
                                        </p:cTn>
                                        <p:tgtEl>
                                          <p:spTgt spid="13"/>
                                        </p:tgtEl>
                                      </p:cBhvr>
                                      <p:to x="100000" y="90000"/>
                                    </p:animScale>
                                    <p:animScale>
                                      <p:cBhvr>
                                        <p:cTn id="167" dur="166" decel="50000">
                                          <p:stCondLst>
                                            <p:cond delay="1668"/>
                                          </p:stCondLst>
                                        </p:cTn>
                                        <p:tgtEl>
                                          <p:spTgt spid="13"/>
                                        </p:tgtEl>
                                      </p:cBhvr>
                                      <p:to x="100000" y="100000"/>
                                    </p:animScale>
                                    <p:animScale>
                                      <p:cBhvr>
                                        <p:cTn id="168" dur="26">
                                          <p:stCondLst>
                                            <p:cond delay="1808"/>
                                          </p:stCondLst>
                                        </p:cTn>
                                        <p:tgtEl>
                                          <p:spTgt spid="13"/>
                                        </p:tgtEl>
                                      </p:cBhvr>
                                      <p:to x="100000" y="95000"/>
                                    </p:animScale>
                                    <p:animScale>
                                      <p:cBhvr>
                                        <p:cTn id="169" dur="166" decel="50000">
                                          <p:stCondLst>
                                            <p:cond delay="1834"/>
                                          </p:stCondLst>
                                        </p:cTn>
                                        <p:tgtEl>
                                          <p:spTgt spid="13"/>
                                        </p:tgtEl>
                                      </p:cBhvr>
                                      <p:to x="100000" y="100000"/>
                                    </p:animScale>
                                  </p:childTnLst>
                                </p:cTn>
                              </p:par>
                            </p:childTnLst>
                          </p:cTn>
                        </p:par>
                      </p:childTnLst>
                    </p:cTn>
                  </p:par>
                  <p:par>
                    <p:cTn id="170" fill="hold">
                      <p:stCondLst>
                        <p:cond delay="indefinite"/>
                      </p:stCondLst>
                      <p:childTnLst>
                        <p:par>
                          <p:cTn id="171" fill="hold">
                            <p:stCondLst>
                              <p:cond delay="0"/>
                            </p:stCondLst>
                            <p:childTnLst>
                              <p:par>
                                <p:cTn id="172" presetID="26" presetClass="entr" presetSubtype="0" fill="hold" grpId="0" nodeType="clickEffect">
                                  <p:stCondLst>
                                    <p:cond delay="0"/>
                                  </p:stCondLst>
                                  <p:childTnLst>
                                    <p:set>
                                      <p:cBhvr>
                                        <p:cTn id="173" dur="1" fill="hold">
                                          <p:stCondLst>
                                            <p:cond delay="0"/>
                                          </p:stCondLst>
                                        </p:cTn>
                                        <p:tgtEl>
                                          <p:spTgt spid="18"/>
                                        </p:tgtEl>
                                        <p:attrNameLst>
                                          <p:attrName>style.visibility</p:attrName>
                                        </p:attrNameLst>
                                      </p:cBhvr>
                                      <p:to>
                                        <p:strVal val="visible"/>
                                      </p:to>
                                    </p:set>
                                    <p:animEffect transition="in" filter="wipe(down)">
                                      <p:cBhvr>
                                        <p:cTn id="174" dur="580">
                                          <p:stCondLst>
                                            <p:cond delay="0"/>
                                          </p:stCondLst>
                                        </p:cTn>
                                        <p:tgtEl>
                                          <p:spTgt spid="18"/>
                                        </p:tgtEl>
                                      </p:cBhvr>
                                    </p:animEffect>
                                    <p:anim calcmode="lin" valueType="num">
                                      <p:cBhvr>
                                        <p:cTn id="17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0" dur="26">
                                          <p:stCondLst>
                                            <p:cond delay="650"/>
                                          </p:stCondLst>
                                        </p:cTn>
                                        <p:tgtEl>
                                          <p:spTgt spid="18"/>
                                        </p:tgtEl>
                                      </p:cBhvr>
                                      <p:to x="100000" y="60000"/>
                                    </p:animScale>
                                    <p:animScale>
                                      <p:cBhvr>
                                        <p:cTn id="181" dur="166" decel="50000">
                                          <p:stCondLst>
                                            <p:cond delay="676"/>
                                          </p:stCondLst>
                                        </p:cTn>
                                        <p:tgtEl>
                                          <p:spTgt spid="18"/>
                                        </p:tgtEl>
                                      </p:cBhvr>
                                      <p:to x="100000" y="100000"/>
                                    </p:animScale>
                                    <p:animScale>
                                      <p:cBhvr>
                                        <p:cTn id="182" dur="26">
                                          <p:stCondLst>
                                            <p:cond delay="1312"/>
                                          </p:stCondLst>
                                        </p:cTn>
                                        <p:tgtEl>
                                          <p:spTgt spid="18"/>
                                        </p:tgtEl>
                                      </p:cBhvr>
                                      <p:to x="100000" y="80000"/>
                                    </p:animScale>
                                    <p:animScale>
                                      <p:cBhvr>
                                        <p:cTn id="183" dur="166" decel="50000">
                                          <p:stCondLst>
                                            <p:cond delay="1338"/>
                                          </p:stCondLst>
                                        </p:cTn>
                                        <p:tgtEl>
                                          <p:spTgt spid="18"/>
                                        </p:tgtEl>
                                      </p:cBhvr>
                                      <p:to x="100000" y="100000"/>
                                    </p:animScale>
                                    <p:animScale>
                                      <p:cBhvr>
                                        <p:cTn id="184" dur="26">
                                          <p:stCondLst>
                                            <p:cond delay="1642"/>
                                          </p:stCondLst>
                                        </p:cTn>
                                        <p:tgtEl>
                                          <p:spTgt spid="18"/>
                                        </p:tgtEl>
                                      </p:cBhvr>
                                      <p:to x="100000" y="90000"/>
                                    </p:animScale>
                                    <p:animScale>
                                      <p:cBhvr>
                                        <p:cTn id="185" dur="166" decel="50000">
                                          <p:stCondLst>
                                            <p:cond delay="1668"/>
                                          </p:stCondLst>
                                        </p:cTn>
                                        <p:tgtEl>
                                          <p:spTgt spid="18"/>
                                        </p:tgtEl>
                                      </p:cBhvr>
                                      <p:to x="100000" y="100000"/>
                                    </p:animScale>
                                    <p:animScale>
                                      <p:cBhvr>
                                        <p:cTn id="186" dur="26">
                                          <p:stCondLst>
                                            <p:cond delay="1808"/>
                                          </p:stCondLst>
                                        </p:cTn>
                                        <p:tgtEl>
                                          <p:spTgt spid="18"/>
                                        </p:tgtEl>
                                      </p:cBhvr>
                                      <p:to x="100000" y="95000"/>
                                    </p:animScale>
                                    <p:animScale>
                                      <p:cBhvr>
                                        <p:cTn id="187" dur="166" decel="50000">
                                          <p:stCondLst>
                                            <p:cond delay="1834"/>
                                          </p:stCondLst>
                                        </p:cTn>
                                        <p:tgtEl>
                                          <p:spTgt spid="18"/>
                                        </p:tgtEl>
                                      </p:cBhvr>
                                      <p:to x="100000" y="100000"/>
                                    </p:animScale>
                                  </p:childTnLst>
                                </p:cTn>
                              </p:par>
                            </p:childTnLst>
                          </p:cTn>
                        </p:par>
                      </p:childTnLst>
                    </p:cTn>
                  </p:par>
                  <p:par>
                    <p:cTn id="188" fill="hold">
                      <p:stCondLst>
                        <p:cond delay="indefinite"/>
                      </p:stCondLst>
                      <p:childTnLst>
                        <p:par>
                          <p:cTn id="189" fill="hold">
                            <p:stCondLst>
                              <p:cond delay="0"/>
                            </p:stCondLst>
                            <p:childTnLst>
                              <p:par>
                                <p:cTn id="190" presetID="26" presetClass="entr" presetSubtype="0" fill="hold" grpId="0" nodeType="clickEffect">
                                  <p:stCondLst>
                                    <p:cond delay="0"/>
                                  </p:stCondLst>
                                  <p:childTnLst>
                                    <p:set>
                                      <p:cBhvr>
                                        <p:cTn id="191" dur="1" fill="hold">
                                          <p:stCondLst>
                                            <p:cond delay="0"/>
                                          </p:stCondLst>
                                        </p:cTn>
                                        <p:tgtEl>
                                          <p:spTgt spid="15"/>
                                        </p:tgtEl>
                                        <p:attrNameLst>
                                          <p:attrName>style.visibility</p:attrName>
                                        </p:attrNameLst>
                                      </p:cBhvr>
                                      <p:to>
                                        <p:strVal val="visible"/>
                                      </p:to>
                                    </p:set>
                                    <p:animEffect transition="in" filter="wipe(down)">
                                      <p:cBhvr>
                                        <p:cTn id="192" dur="580">
                                          <p:stCondLst>
                                            <p:cond delay="0"/>
                                          </p:stCondLst>
                                        </p:cTn>
                                        <p:tgtEl>
                                          <p:spTgt spid="15"/>
                                        </p:tgtEl>
                                      </p:cBhvr>
                                    </p:animEffect>
                                    <p:anim calcmode="lin" valueType="num">
                                      <p:cBhvr>
                                        <p:cTn id="19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9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9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8" dur="26">
                                          <p:stCondLst>
                                            <p:cond delay="650"/>
                                          </p:stCondLst>
                                        </p:cTn>
                                        <p:tgtEl>
                                          <p:spTgt spid="15"/>
                                        </p:tgtEl>
                                      </p:cBhvr>
                                      <p:to x="100000" y="60000"/>
                                    </p:animScale>
                                    <p:animScale>
                                      <p:cBhvr>
                                        <p:cTn id="199" dur="166" decel="50000">
                                          <p:stCondLst>
                                            <p:cond delay="676"/>
                                          </p:stCondLst>
                                        </p:cTn>
                                        <p:tgtEl>
                                          <p:spTgt spid="15"/>
                                        </p:tgtEl>
                                      </p:cBhvr>
                                      <p:to x="100000" y="100000"/>
                                    </p:animScale>
                                    <p:animScale>
                                      <p:cBhvr>
                                        <p:cTn id="200" dur="26">
                                          <p:stCondLst>
                                            <p:cond delay="1312"/>
                                          </p:stCondLst>
                                        </p:cTn>
                                        <p:tgtEl>
                                          <p:spTgt spid="15"/>
                                        </p:tgtEl>
                                      </p:cBhvr>
                                      <p:to x="100000" y="80000"/>
                                    </p:animScale>
                                    <p:animScale>
                                      <p:cBhvr>
                                        <p:cTn id="201" dur="166" decel="50000">
                                          <p:stCondLst>
                                            <p:cond delay="1338"/>
                                          </p:stCondLst>
                                        </p:cTn>
                                        <p:tgtEl>
                                          <p:spTgt spid="15"/>
                                        </p:tgtEl>
                                      </p:cBhvr>
                                      <p:to x="100000" y="100000"/>
                                    </p:animScale>
                                    <p:animScale>
                                      <p:cBhvr>
                                        <p:cTn id="202" dur="26">
                                          <p:stCondLst>
                                            <p:cond delay="1642"/>
                                          </p:stCondLst>
                                        </p:cTn>
                                        <p:tgtEl>
                                          <p:spTgt spid="15"/>
                                        </p:tgtEl>
                                      </p:cBhvr>
                                      <p:to x="100000" y="90000"/>
                                    </p:animScale>
                                    <p:animScale>
                                      <p:cBhvr>
                                        <p:cTn id="203" dur="166" decel="50000">
                                          <p:stCondLst>
                                            <p:cond delay="1668"/>
                                          </p:stCondLst>
                                        </p:cTn>
                                        <p:tgtEl>
                                          <p:spTgt spid="15"/>
                                        </p:tgtEl>
                                      </p:cBhvr>
                                      <p:to x="100000" y="100000"/>
                                    </p:animScale>
                                    <p:animScale>
                                      <p:cBhvr>
                                        <p:cTn id="204" dur="26">
                                          <p:stCondLst>
                                            <p:cond delay="1808"/>
                                          </p:stCondLst>
                                        </p:cTn>
                                        <p:tgtEl>
                                          <p:spTgt spid="15"/>
                                        </p:tgtEl>
                                      </p:cBhvr>
                                      <p:to x="100000" y="95000"/>
                                    </p:animScale>
                                    <p:animScale>
                                      <p:cBhvr>
                                        <p:cTn id="205" dur="166" decel="50000">
                                          <p:stCondLst>
                                            <p:cond delay="1834"/>
                                          </p:stCondLst>
                                        </p:cTn>
                                        <p:tgtEl>
                                          <p:spTgt spid="15"/>
                                        </p:tgtEl>
                                      </p:cBhvr>
                                      <p:to x="100000" y="100000"/>
                                    </p:animScale>
                                  </p:childTnLst>
                                </p:cTn>
                              </p:par>
                            </p:childTnLst>
                          </p:cTn>
                        </p:par>
                      </p:childTnLst>
                    </p:cTn>
                  </p:par>
                  <p:par>
                    <p:cTn id="206" fill="hold">
                      <p:stCondLst>
                        <p:cond delay="indefinite"/>
                      </p:stCondLst>
                      <p:childTnLst>
                        <p:par>
                          <p:cTn id="207" fill="hold">
                            <p:stCondLst>
                              <p:cond delay="0"/>
                            </p:stCondLst>
                            <p:childTnLst>
                              <p:par>
                                <p:cTn id="208" presetID="26" presetClass="entr" presetSubtype="0" fill="hold" grpId="0" nodeType="clickEffect">
                                  <p:stCondLst>
                                    <p:cond delay="0"/>
                                  </p:stCondLst>
                                  <p:childTnLst>
                                    <p:set>
                                      <p:cBhvr>
                                        <p:cTn id="209" dur="1" fill="hold">
                                          <p:stCondLst>
                                            <p:cond delay="0"/>
                                          </p:stCondLst>
                                        </p:cTn>
                                        <p:tgtEl>
                                          <p:spTgt spid="16"/>
                                        </p:tgtEl>
                                        <p:attrNameLst>
                                          <p:attrName>style.visibility</p:attrName>
                                        </p:attrNameLst>
                                      </p:cBhvr>
                                      <p:to>
                                        <p:strVal val="visible"/>
                                      </p:to>
                                    </p:set>
                                    <p:animEffect transition="in" filter="wipe(down)">
                                      <p:cBhvr>
                                        <p:cTn id="210" dur="580">
                                          <p:stCondLst>
                                            <p:cond delay="0"/>
                                          </p:stCondLst>
                                        </p:cTn>
                                        <p:tgtEl>
                                          <p:spTgt spid="16"/>
                                        </p:tgtEl>
                                      </p:cBhvr>
                                    </p:animEffect>
                                    <p:anim calcmode="lin" valueType="num">
                                      <p:cBhvr>
                                        <p:cTn id="2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16" dur="26">
                                          <p:stCondLst>
                                            <p:cond delay="650"/>
                                          </p:stCondLst>
                                        </p:cTn>
                                        <p:tgtEl>
                                          <p:spTgt spid="16"/>
                                        </p:tgtEl>
                                      </p:cBhvr>
                                      <p:to x="100000" y="60000"/>
                                    </p:animScale>
                                    <p:animScale>
                                      <p:cBhvr>
                                        <p:cTn id="217" dur="166" decel="50000">
                                          <p:stCondLst>
                                            <p:cond delay="676"/>
                                          </p:stCondLst>
                                        </p:cTn>
                                        <p:tgtEl>
                                          <p:spTgt spid="16"/>
                                        </p:tgtEl>
                                      </p:cBhvr>
                                      <p:to x="100000" y="100000"/>
                                    </p:animScale>
                                    <p:animScale>
                                      <p:cBhvr>
                                        <p:cTn id="218" dur="26">
                                          <p:stCondLst>
                                            <p:cond delay="1312"/>
                                          </p:stCondLst>
                                        </p:cTn>
                                        <p:tgtEl>
                                          <p:spTgt spid="16"/>
                                        </p:tgtEl>
                                      </p:cBhvr>
                                      <p:to x="100000" y="80000"/>
                                    </p:animScale>
                                    <p:animScale>
                                      <p:cBhvr>
                                        <p:cTn id="219" dur="166" decel="50000">
                                          <p:stCondLst>
                                            <p:cond delay="1338"/>
                                          </p:stCondLst>
                                        </p:cTn>
                                        <p:tgtEl>
                                          <p:spTgt spid="16"/>
                                        </p:tgtEl>
                                      </p:cBhvr>
                                      <p:to x="100000" y="100000"/>
                                    </p:animScale>
                                    <p:animScale>
                                      <p:cBhvr>
                                        <p:cTn id="220" dur="26">
                                          <p:stCondLst>
                                            <p:cond delay="1642"/>
                                          </p:stCondLst>
                                        </p:cTn>
                                        <p:tgtEl>
                                          <p:spTgt spid="16"/>
                                        </p:tgtEl>
                                      </p:cBhvr>
                                      <p:to x="100000" y="90000"/>
                                    </p:animScale>
                                    <p:animScale>
                                      <p:cBhvr>
                                        <p:cTn id="221" dur="166" decel="50000">
                                          <p:stCondLst>
                                            <p:cond delay="1668"/>
                                          </p:stCondLst>
                                        </p:cTn>
                                        <p:tgtEl>
                                          <p:spTgt spid="16"/>
                                        </p:tgtEl>
                                      </p:cBhvr>
                                      <p:to x="100000" y="100000"/>
                                    </p:animScale>
                                    <p:animScale>
                                      <p:cBhvr>
                                        <p:cTn id="222" dur="26">
                                          <p:stCondLst>
                                            <p:cond delay="1808"/>
                                          </p:stCondLst>
                                        </p:cTn>
                                        <p:tgtEl>
                                          <p:spTgt spid="16"/>
                                        </p:tgtEl>
                                      </p:cBhvr>
                                      <p:to x="100000" y="95000"/>
                                    </p:animScale>
                                    <p:animScale>
                                      <p:cBhvr>
                                        <p:cTn id="223"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أمثلة للا</a:t>
            </a:r>
            <a:r>
              <a:rPr lang="ar-SA" sz="3200" dirty="0">
                <a:solidFill>
                  <a:schemeClr val="accent6">
                    <a:lumMod val="50000"/>
                  </a:schemeClr>
                </a:solidFill>
              </a:rPr>
              <a:t>تصالات </a:t>
            </a:r>
            <a:r>
              <a:rPr lang="ar-SA" sz="3200" dirty="0" smtClean="0">
                <a:solidFill>
                  <a:schemeClr val="accent6">
                    <a:lumMod val="50000"/>
                  </a:schemeClr>
                </a:solidFill>
              </a:rPr>
              <a:t>التي </a:t>
            </a:r>
            <a:r>
              <a:rPr lang="ar-SA" sz="3200" dirty="0">
                <a:solidFill>
                  <a:schemeClr val="accent6">
                    <a:lumMod val="50000"/>
                  </a:schemeClr>
                </a:solidFill>
              </a:rPr>
              <a:t>تجمع بين الشفهي والمكتوب</a:t>
            </a:r>
            <a:endParaRPr lang="ar-EG" sz="3200" dirty="0">
              <a:solidFill>
                <a:schemeClr val="accent6">
                  <a:lumMod val="50000"/>
                </a:schemeClr>
              </a:solidFill>
            </a:endParaRPr>
          </a:p>
        </p:txBody>
      </p:sp>
      <p:sp>
        <p:nvSpPr>
          <p:cNvPr id="2" name="Hexagon 1"/>
          <p:cNvSpPr/>
          <p:nvPr/>
        </p:nvSpPr>
        <p:spPr bwMode="auto">
          <a:xfrm>
            <a:off x="7092280" y="2564904"/>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2400" b="1" dirty="0" smtClean="0"/>
          </a:p>
          <a:p>
            <a:pPr algn="ctr" rtl="1"/>
            <a:r>
              <a:rPr lang="ar-SA" sz="2400" b="1" dirty="0"/>
              <a:t>الأفلام</a:t>
            </a:r>
            <a:endParaRPr kumimoji="0" lang="ar-EG" sz="2400" b="0" i="0" u="none" strike="noStrike" cap="none" normalizeH="0" baseline="0" dirty="0" smtClean="0">
              <a:ln>
                <a:noFill/>
              </a:ln>
              <a:solidFill>
                <a:schemeClr val="tx1"/>
              </a:solidFill>
              <a:effectLst/>
            </a:endParaRPr>
          </a:p>
        </p:txBody>
      </p:sp>
      <p:sp>
        <p:nvSpPr>
          <p:cNvPr id="11" name="Hexagon 10"/>
          <p:cNvSpPr/>
          <p:nvPr/>
        </p:nvSpPr>
        <p:spPr bwMode="auto">
          <a:xfrm>
            <a:off x="4788024" y="2564904"/>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050" b="1" dirty="0" smtClean="0"/>
          </a:p>
          <a:p>
            <a:pPr algn="ctr" rtl="1"/>
            <a:endParaRPr lang="en-US" sz="1600" b="1" dirty="0" smtClean="0"/>
          </a:p>
          <a:p>
            <a:pPr algn="ctr" rtl="1"/>
            <a:r>
              <a:rPr lang="ar-SA" sz="2400" b="1" dirty="0"/>
              <a:t>التلفاز</a:t>
            </a:r>
            <a:endParaRPr kumimoji="0" lang="ar-EG" sz="2400" b="0" i="0" u="none" strike="noStrike" cap="none" normalizeH="0" baseline="0" dirty="0" smtClean="0">
              <a:ln>
                <a:noFill/>
              </a:ln>
              <a:solidFill>
                <a:schemeClr val="tx1"/>
              </a:solidFill>
              <a:effectLst/>
            </a:endParaRPr>
          </a:p>
        </p:txBody>
      </p:sp>
      <p:sp>
        <p:nvSpPr>
          <p:cNvPr id="15" name="Hexagon 14"/>
          <p:cNvSpPr/>
          <p:nvPr/>
        </p:nvSpPr>
        <p:spPr bwMode="auto">
          <a:xfrm>
            <a:off x="179512" y="2564904"/>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400" b="1" dirty="0" smtClean="0"/>
          </a:p>
          <a:p>
            <a:pPr algn="ctr" rtl="1"/>
            <a:r>
              <a:rPr lang="ar-SA" sz="2400" b="1" dirty="0" smtClean="0"/>
              <a:t>الدائرة </a:t>
            </a:r>
            <a:r>
              <a:rPr lang="ar-SA" sz="2400" b="1" dirty="0"/>
              <a:t>المغلقة</a:t>
            </a:r>
            <a:endParaRPr kumimoji="0" lang="ar-EG" sz="2400" b="0" i="0" u="none" strike="noStrike" cap="none" normalizeH="0" baseline="0" dirty="0" smtClean="0">
              <a:ln>
                <a:noFill/>
              </a:ln>
              <a:solidFill>
                <a:schemeClr val="tx1"/>
              </a:solidFill>
              <a:effectLst/>
            </a:endParaRPr>
          </a:p>
        </p:txBody>
      </p:sp>
      <p:sp>
        <p:nvSpPr>
          <p:cNvPr id="16" name="Hexagon 15"/>
          <p:cNvSpPr/>
          <p:nvPr/>
        </p:nvSpPr>
        <p:spPr bwMode="auto">
          <a:xfrm>
            <a:off x="2339752" y="2564904"/>
            <a:ext cx="1872208" cy="1728192"/>
          </a:xfrm>
          <a:prstGeom prst="hexag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en-US" sz="1000" b="1" dirty="0" smtClean="0"/>
          </a:p>
          <a:p>
            <a:pPr algn="ctr" rtl="1"/>
            <a:r>
              <a:rPr lang="ar-SA" sz="2400" b="1" dirty="0"/>
              <a:t>أشرطة الفيديو</a:t>
            </a:r>
            <a:endParaRPr kumimoji="0" lang="ar-EG"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582357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80">
                                          <p:stCondLst>
                                            <p:cond delay="0"/>
                                          </p:stCondLst>
                                        </p:cTn>
                                        <p:tgtEl>
                                          <p:spTgt spid="16"/>
                                        </p:tgtEl>
                                      </p:cBhvr>
                                    </p:animEffect>
                                    <p:anim calcmode="lin" valueType="num">
                                      <p:cBhvr>
                                        <p:cTn id="4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4" dur="26">
                                          <p:stCondLst>
                                            <p:cond delay="650"/>
                                          </p:stCondLst>
                                        </p:cTn>
                                        <p:tgtEl>
                                          <p:spTgt spid="16"/>
                                        </p:tgtEl>
                                      </p:cBhvr>
                                      <p:to x="100000" y="60000"/>
                                    </p:animScale>
                                    <p:animScale>
                                      <p:cBhvr>
                                        <p:cTn id="55" dur="166" decel="50000">
                                          <p:stCondLst>
                                            <p:cond delay="676"/>
                                          </p:stCondLst>
                                        </p:cTn>
                                        <p:tgtEl>
                                          <p:spTgt spid="16"/>
                                        </p:tgtEl>
                                      </p:cBhvr>
                                      <p:to x="100000" y="100000"/>
                                    </p:animScale>
                                    <p:animScale>
                                      <p:cBhvr>
                                        <p:cTn id="56" dur="26">
                                          <p:stCondLst>
                                            <p:cond delay="1312"/>
                                          </p:stCondLst>
                                        </p:cTn>
                                        <p:tgtEl>
                                          <p:spTgt spid="16"/>
                                        </p:tgtEl>
                                      </p:cBhvr>
                                      <p:to x="100000" y="80000"/>
                                    </p:animScale>
                                    <p:animScale>
                                      <p:cBhvr>
                                        <p:cTn id="57" dur="166" decel="50000">
                                          <p:stCondLst>
                                            <p:cond delay="1338"/>
                                          </p:stCondLst>
                                        </p:cTn>
                                        <p:tgtEl>
                                          <p:spTgt spid="16"/>
                                        </p:tgtEl>
                                      </p:cBhvr>
                                      <p:to x="100000" y="100000"/>
                                    </p:animScale>
                                    <p:animScale>
                                      <p:cBhvr>
                                        <p:cTn id="58" dur="26">
                                          <p:stCondLst>
                                            <p:cond delay="1642"/>
                                          </p:stCondLst>
                                        </p:cTn>
                                        <p:tgtEl>
                                          <p:spTgt spid="16"/>
                                        </p:tgtEl>
                                      </p:cBhvr>
                                      <p:to x="100000" y="90000"/>
                                    </p:animScale>
                                    <p:animScale>
                                      <p:cBhvr>
                                        <p:cTn id="59" dur="166" decel="50000">
                                          <p:stCondLst>
                                            <p:cond delay="1668"/>
                                          </p:stCondLst>
                                        </p:cTn>
                                        <p:tgtEl>
                                          <p:spTgt spid="16"/>
                                        </p:tgtEl>
                                      </p:cBhvr>
                                      <p:to x="100000" y="100000"/>
                                    </p:animScale>
                                    <p:animScale>
                                      <p:cBhvr>
                                        <p:cTn id="60" dur="26">
                                          <p:stCondLst>
                                            <p:cond delay="1808"/>
                                          </p:stCondLst>
                                        </p:cTn>
                                        <p:tgtEl>
                                          <p:spTgt spid="16"/>
                                        </p:tgtEl>
                                      </p:cBhvr>
                                      <p:to x="100000" y="95000"/>
                                    </p:animScale>
                                    <p:animScale>
                                      <p:cBhvr>
                                        <p:cTn id="61" dur="166" decel="50000">
                                          <p:stCondLst>
                                            <p:cond delay="1834"/>
                                          </p:stCondLst>
                                        </p:cTn>
                                        <p:tgtEl>
                                          <p:spTgt spid="1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80">
                                          <p:stCondLst>
                                            <p:cond delay="0"/>
                                          </p:stCondLst>
                                        </p:cTn>
                                        <p:tgtEl>
                                          <p:spTgt spid="15"/>
                                        </p:tgtEl>
                                      </p:cBhvr>
                                    </p:animEffect>
                                    <p:anim calcmode="lin" valueType="num">
                                      <p:cBhvr>
                                        <p:cTn id="6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2" dur="26">
                                          <p:stCondLst>
                                            <p:cond delay="650"/>
                                          </p:stCondLst>
                                        </p:cTn>
                                        <p:tgtEl>
                                          <p:spTgt spid="15"/>
                                        </p:tgtEl>
                                      </p:cBhvr>
                                      <p:to x="100000" y="60000"/>
                                    </p:animScale>
                                    <p:animScale>
                                      <p:cBhvr>
                                        <p:cTn id="73" dur="166" decel="50000">
                                          <p:stCondLst>
                                            <p:cond delay="676"/>
                                          </p:stCondLst>
                                        </p:cTn>
                                        <p:tgtEl>
                                          <p:spTgt spid="15"/>
                                        </p:tgtEl>
                                      </p:cBhvr>
                                      <p:to x="100000" y="100000"/>
                                    </p:animScale>
                                    <p:animScale>
                                      <p:cBhvr>
                                        <p:cTn id="74" dur="26">
                                          <p:stCondLst>
                                            <p:cond delay="1312"/>
                                          </p:stCondLst>
                                        </p:cTn>
                                        <p:tgtEl>
                                          <p:spTgt spid="15"/>
                                        </p:tgtEl>
                                      </p:cBhvr>
                                      <p:to x="100000" y="80000"/>
                                    </p:animScale>
                                    <p:animScale>
                                      <p:cBhvr>
                                        <p:cTn id="75" dur="166" decel="50000">
                                          <p:stCondLst>
                                            <p:cond delay="1338"/>
                                          </p:stCondLst>
                                        </p:cTn>
                                        <p:tgtEl>
                                          <p:spTgt spid="15"/>
                                        </p:tgtEl>
                                      </p:cBhvr>
                                      <p:to x="100000" y="100000"/>
                                    </p:animScale>
                                    <p:animScale>
                                      <p:cBhvr>
                                        <p:cTn id="76" dur="26">
                                          <p:stCondLst>
                                            <p:cond delay="1642"/>
                                          </p:stCondLst>
                                        </p:cTn>
                                        <p:tgtEl>
                                          <p:spTgt spid="15"/>
                                        </p:tgtEl>
                                      </p:cBhvr>
                                      <p:to x="100000" y="90000"/>
                                    </p:animScale>
                                    <p:animScale>
                                      <p:cBhvr>
                                        <p:cTn id="77" dur="166" decel="50000">
                                          <p:stCondLst>
                                            <p:cond delay="1668"/>
                                          </p:stCondLst>
                                        </p:cTn>
                                        <p:tgtEl>
                                          <p:spTgt spid="15"/>
                                        </p:tgtEl>
                                      </p:cBhvr>
                                      <p:to x="100000" y="100000"/>
                                    </p:animScale>
                                    <p:animScale>
                                      <p:cBhvr>
                                        <p:cTn id="78" dur="26">
                                          <p:stCondLst>
                                            <p:cond delay="1808"/>
                                          </p:stCondLst>
                                        </p:cTn>
                                        <p:tgtEl>
                                          <p:spTgt spid="15"/>
                                        </p:tgtEl>
                                      </p:cBhvr>
                                      <p:to x="100000" y="95000"/>
                                    </p:animScale>
                                    <p:animScale>
                                      <p:cBhvr>
                                        <p:cTn id="79"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1"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700" b="1" dirty="0" smtClean="0"/>
          </a:p>
          <a:p>
            <a:pPr marL="0" indent="0" algn="ctr" rtl="1" eaLnBrk="1" hangingPunct="1">
              <a:buNone/>
            </a:pPr>
            <a:r>
              <a:rPr lang="ar-EG" altLang="zh-CN" sz="3200" b="1" dirty="0" smtClean="0"/>
              <a:t>كيف </a:t>
            </a:r>
            <a:r>
              <a:rPr lang="ar-EG" altLang="zh-CN" sz="3200" b="1" dirty="0"/>
              <a:t>تقوم بالاتصال الفعال </a:t>
            </a:r>
            <a:r>
              <a:rPr lang="ar-EG" altLang="zh-CN" sz="3200" b="1" dirty="0" smtClean="0"/>
              <a:t>         مع </a:t>
            </a:r>
            <a:r>
              <a:rPr lang="ar-EG" altLang="zh-CN" sz="3200" b="1" dirty="0"/>
              <a:t>العملاء؟</a:t>
            </a:r>
            <a:endParaRPr lang="ar-EG" altLang="en-US" sz="3200" b="1" dirty="0" smtClean="0"/>
          </a:p>
        </p:txBody>
      </p:sp>
    </p:spTree>
    <p:extLst>
      <p:ext uri="{BB962C8B-B14F-4D97-AF65-F5344CB8AC3E}">
        <p14:creationId xmlns:p14="http://schemas.microsoft.com/office/powerpoint/2010/main" val="38481241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325414"/>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935014"/>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401614"/>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قدرة عالية على تفهم موقف العميل</a:t>
            </a:r>
            <a:endParaRPr lang="en-US" sz="2400" b="1" dirty="0">
              <a:solidFill>
                <a:srgbClr val="333300"/>
              </a:solidFill>
            </a:endParaRPr>
          </a:p>
        </p:txBody>
      </p:sp>
      <p:sp>
        <p:nvSpPr>
          <p:cNvPr id="20485" name="Text Box 9"/>
          <p:cNvSpPr txBox="1">
            <a:spLocks noChangeArrowheads="1"/>
          </p:cNvSpPr>
          <p:nvPr/>
        </p:nvSpPr>
        <p:spPr bwMode="auto">
          <a:xfrm>
            <a:off x="7577138" y="2423839"/>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3239814"/>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849414"/>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316014"/>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القدرة على توصيل الفكرة باستخدام كافة الحواس</a:t>
            </a:r>
            <a:endParaRPr lang="en-US" sz="2400" b="1" dirty="0">
              <a:solidFill>
                <a:srgbClr val="333300"/>
              </a:solidFill>
            </a:endParaRPr>
          </a:p>
        </p:txBody>
      </p:sp>
      <p:sp>
        <p:nvSpPr>
          <p:cNvPr id="20489" name="Text Box 16"/>
          <p:cNvSpPr txBox="1">
            <a:spLocks noChangeArrowheads="1"/>
          </p:cNvSpPr>
          <p:nvPr/>
        </p:nvSpPr>
        <p:spPr bwMode="auto">
          <a:xfrm>
            <a:off x="7577138" y="3338239"/>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4131989"/>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2" name="Text Box 22"/>
          <p:cNvSpPr txBox="1">
            <a:spLocks noChangeArrowheads="1"/>
          </p:cNvSpPr>
          <p:nvPr/>
        </p:nvSpPr>
        <p:spPr bwMode="auto">
          <a:xfrm>
            <a:off x="1641475" y="4208189"/>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تنمية أساليب الاتصال</a:t>
            </a:r>
            <a:endParaRPr lang="en-US" sz="2400" b="1" dirty="0">
              <a:solidFill>
                <a:srgbClr val="333300"/>
              </a:solidFill>
            </a:endParaRPr>
          </a:p>
        </p:txBody>
      </p:sp>
      <p:sp>
        <p:nvSpPr>
          <p:cNvPr id="20493" name="Text Box 23"/>
          <p:cNvSpPr txBox="1">
            <a:spLocks noChangeArrowheads="1"/>
          </p:cNvSpPr>
          <p:nvPr/>
        </p:nvSpPr>
        <p:spPr bwMode="auto">
          <a:xfrm>
            <a:off x="7577138" y="423041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smtClean="0">
                <a:solidFill>
                  <a:schemeClr val="accent6">
                    <a:lumMod val="50000"/>
                  </a:schemeClr>
                </a:solidFill>
              </a:rPr>
              <a:t>الاتصال </a:t>
            </a:r>
            <a:r>
              <a:rPr lang="ar-EG" sz="3200" dirty="0">
                <a:solidFill>
                  <a:schemeClr val="accent6">
                    <a:lumMod val="50000"/>
                  </a:schemeClr>
                </a:solidFill>
              </a:rPr>
              <a:t>الفعال مع </a:t>
            </a:r>
            <a:r>
              <a:rPr lang="ar-EG" sz="3200" dirty="0" smtClean="0">
                <a:solidFill>
                  <a:schemeClr val="accent6">
                    <a:lumMod val="50000"/>
                  </a:schemeClr>
                </a:solidFill>
              </a:rPr>
              <a:t>العملاء</a:t>
            </a:r>
            <a:endParaRPr lang="ar-EG" sz="3200" dirty="0">
              <a:solidFill>
                <a:schemeClr val="accent6">
                  <a:lumMod val="50000"/>
                </a:schemeClr>
              </a:solidFill>
            </a:endParaRPr>
          </a:p>
        </p:txBody>
      </p:sp>
    </p:spTree>
    <p:extLst>
      <p:ext uri="{BB962C8B-B14F-4D97-AF65-F5344CB8AC3E}">
        <p14:creationId xmlns:p14="http://schemas.microsoft.com/office/powerpoint/2010/main" val="41709696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325414"/>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935014"/>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401614"/>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قدرة عالية على جذب الانتباه</a:t>
            </a:r>
            <a:endParaRPr lang="en-US" sz="2400" b="1" dirty="0">
              <a:solidFill>
                <a:srgbClr val="333300"/>
              </a:solidFill>
            </a:endParaRPr>
          </a:p>
        </p:txBody>
      </p:sp>
      <p:sp>
        <p:nvSpPr>
          <p:cNvPr id="20485" name="Text Box 9"/>
          <p:cNvSpPr txBox="1">
            <a:spLocks noChangeArrowheads="1"/>
          </p:cNvSpPr>
          <p:nvPr/>
        </p:nvSpPr>
        <p:spPr bwMode="auto">
          <a:xfrm>
            <a:off x="7577138" y="2423839"/>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4</a:t>
            </a:r>
            <a:endParaRPr lang="en-US" sz="2400" b="1" dirty="0">
              <a:solidFill>
                <a:srgbClr val="FFFFFF"/>
              </a:solidFill>
            </a:endParaRPr>
          </a:p>
        </p:txBody>
      </p:sp>
      <p:grpSp>
        <p:nvGrpSpPr>
          <p:cNvPr id="20486" name="Group 10"/>
          <p:cNvGrpSpPr>
            <a:grpSpLocks/>
          </p:cNvGrpSpPr>
          <p:nvPr/>
        </p:nvGrpSpPr>
        <p:grpSpPr bwMode="auto">
          <a:xfrm>
            <a:off x="7380288" y="3239814"/>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849414"/>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316014"/>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التعرف على الحالة النفسية للمستمع</a:t>
            </a:r>
            <a:endParaRPr lang="en-US" sz="2400" b="1" dirty="0">
              <a:solidFill>
                <a:srgbClr val="333300"/>
              </a:solidFill>
            </a:endParaRPr>
          </a:p>
        </p:txBody>
      </p:sp>
      <p:sp>
        <p:nvSpPr>
          <p:cNvPr id="20489" name="Text Box 16"/>
          <p:cNvSpPr txBox="1">
            <a:spLocks noChangeArrowheads="1"/>
          </p:cNvSpPr>
          <p:nvPr/>
        </p:nvSpPr>
        <p:spPr bwMode="auto">
          <a:xfrm>
            <a:off x="7577138" y="3338239"/>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0490" name="Group 17"/>
          <p:cNvGrpSpPr>
            <a:grpSpLocks/>
          </p:cNvGrpSpPr>
          <p:nvPr/>
        </p:nvGrpSpPr>
        <p:grpSpPr bwMode="auto">
          <a:xfrm>
            <a:off x="7380288" y="4131989"/>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2" name="Text Box 22"/>
          <p:cNvSpPr txBox="1">
            <a:spLocks noChangeArrowheads="1"/>
          </p:cNvSpPr>
          <p:nvPr/>
        </p:nvSpPr>
        <p:spPr bwMode="auto">
          <a:xfrm>
            <a:off x="1641475" y="4208189"/>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التعرف على قدرات العملاء وثقافتهم</a:t>
            </a:r>
            <a:endParaRPr lang="en-US" sz="2400" b="1" dirty="0">
              <a:solidFill>
                <a:srgbClr val="333300"/>
              </a:solidFill>
            </a:endParaRPr>
          </a:p>
        </p:txBody>
      </p:sp>
      <p:sp>
        <p:nvSpPr>
          <p:cNvPr id="20493" name="Text Box 23"/>
          <p:cNvSpPr txBox="1">
            <a:spLocks noChangeArrowheads="1"/>
          </p:cNvSpPr>
          <p:nvPr/>
        </p:nvSpPr>
        <p:spPr bwMode="auto">
          <a:xfrm>
            <a:off x="7577138" y="423041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smtClean="0">
                <a:solidFill>
                  <a:schemeClr val="accent6">
                    <a:lumMod val="50000"/>
                  </a:schemeClr>
                </a:solidFill>
              </a:rPr>
              <a:t>الاتصال </a:t>
            </a:r>
            <a:r>
              <a:rPr lang="ar-EG" sz="3200" dirty="0">
                <a:solidFill>
                  <a:schemeClr val="accent6">
                    <a:lumMod val="50000"/>
                  </a:schemeClr>
                </a:solidFill>
              </a:rPr>
              <a:t>الفعال مع </a:t>
            </a:r>
            <a:r>
              <a:rPr lang="ar-EG" sz="3200" dirty="0" smtClean="0">
                <a:solidFill>
                  <a:schemeClr val="accent6">
                    <a:lumMod val="50000"/>
                  </a:schemeClr>
                </a:solidFill>
              </a:rPr>
              <a:t>العملاء</a:t>
            </a:r>
            <a:endParaRPr lang="ar-EG" sz="3200" dirty="0">
              <a:solidFill>
                <a:schemeClr val="accent6">
                  <a:lumMod val="50000"/>
                </a:schemeClr>
              </a:solidFill>
            </a:endParaRPr>
          </a:p>
        </p:txBody>
      </p:sp>
    </p:spTree>
    <p:extLst>
      <p:ext uri="{BB962C8B-B14F-4D97-AF65-F5344CB8AC3E}">
        <p14:creationId xmlns:p14="http://schemas.microsoft.com/office/powerpoint/2010/main" val="37583715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مبادئ الاتصال الجيد</a:t>
            </a:r>
            <a:endParaRPr lang="ar-EG" altLang="en-US" sz="3200" b="1" dirty="0" smtClean="0"/>
          </a:p>
        </p:txBody>
      </p:sp>
    </p:spTree>
    <p:extLst>
      <p:ext uri="{BB962C8B-B14F-4D97-AF65-F5344CB8AC3E}">
        <p14:creationId xmlns:p14="http://schemas.microsoft.com/office/powerpoint/2010/main" val="4138857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 name="圆角矩形 4"/>
          <p:cNvSpPr>
            <a:spLocks noChangeArrowheads="1"/>
          </p:cNvSpPr>
          <p:nvPr/>
        </p:nvSpPr>
        <p:spPr bwMode="auto">
          <a:xfrm>
            <a:off x="971550" y="1628775"/>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يحتاج الأمر من كل من يعمل في مجال البيع أو خدمات العملاء أن يكون لديه المهارات الكافية التي تؤهله للبيع وتقديم الخدمات بشكل مميّز</a:t>
            </a:r>
            <a:endParaRPr lang="zh-CN" altLang="en-US"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Rectangle 2"/>
          <p:cNvSpPr>
            <a:spLocks noGrp="1" noChangeArrowheads="1"/>
          </p:cNvSpPr>
          <p:nvPr>
            <p:ph type="ctrTitle"/>
          </p:nvPr>
        </p:nvSpPr>
        <p:spPr>
          <a:xfrm>
            <a:off x="395288" y="44450"/>
            <a:ext cx="7772400" cy="822325"/>
          </a:xfrm>
        </p:spPr>
        <p:txBody>
          <a:bodyPr/>
          <a:lstStyle/>
          <a:p>
            <a:pPr algn="ctr" rtl="1">
              <a:defRPr/>
            </a:pPr>
            <a:r>
              <a:rPr lang="ar-EG" sz="4800" dirty="0" smtClean="0">
                <a:solidFill>
                  <a:schemeClr val="accent6">
                    <a:lumMod val="50000"/>
                  </a:schemeClr>
                </a:solidFill>
              </a:rPr>
              <a:t>المقدمة</a:t>
            </a:r>
          </a:p>
        </p:txBody>
      </p:sp>
      <p:sp>
        <p:nvSpPr>
          <p:cNvPr id="19" name="圆角矩形 4"/>
          <p:cNvSpPr>
            <a:spLocks noChangeArrowheads="1"/>
          </p:cNvSpPr>
          <p:nvPr/>
        </p:nvSpPr>
        <p:spPr bwMode="auto">
          <a:xfrm>
            <a:off x="971550" y="2852738"/>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defRPr/>
            </a:pPr>
            <a:r>
              <a:rPr lang="ar-EG" altLang="zh-CN"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يتعامل الموظف مع كم هائل من العملاء ذوي السلوكيات المختلفة بمختلف جنسياتهم وثقافاتهم وعقولهم وتفكيرهم</a:t>
            </a:r>
            <a:endParaRPr lang="zh-CN" altLang="en-US"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ctangle 1"/>
          <p:cNvSpPr>
            <a:spLocks noChangeArrowheads="1"/>
          </p:cNvSpPr>
          <p:nvPr/>
        </p:nvSpPr>
        <p:spPr bwMode="auto">
          <a:xfrm>
            <a:off x="755650" y="4521200"/>
            <a:ext cx="7632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SA" sz="2800" b="1"/>
              <a:t>لذا فإن هذا البرنامج التدريبي يعرض مهارات التعامل مع جمهور عملاء مجموعة شركات الخريف وطرق التعامل معهم</a:t>
            </a:r>
            <a:endParaRPr lang="ar-EG" sz="280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تحدث بلغة الآخرين</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وهذا يعني انه يجب عليك أن تكون حريصا على قدرات من </a:t>
            </a:r>
            <a:r>
              <a:rPr lang="ar-EG" sz="2800" dirty="0" smtClean="0">
                <a:solidFill>
                  <a:schemeClr val="accent6">
                    <a:lumMod val="50000"/>
                  </a:schemeClr>
                </a:solidFill>
              </a:rPr>
              <a:t>هم </a:t>
            </a:r>
            <a:r>
              <a:rPr lang="ar-EG" sz="2800" dirty="0">
                <a:solidFill>
                  <a:schemeClr val="accent6">
                    <a:lumMod val="50000"/>
                  </a:schemeClr>
                </a:solidFill>
              </a:rPr>
              <a:t>أمامك ولا تتحدث إلا بما يفهم، لذا فإن كنت تتحدث مع طالب علم فتحدث بلغته وإن كنت تتحدث مع رجل من العامة أو الأميين فتحدث معه </a:t>
            </a:r>
            <a:r>
              <a:rPr lang="ar-EG" sz="2800" dirty="0" smtClean="0">
                <a:solidFill>
                  <a:schemeClr val="accent6">
                    <a:lumMod val="50000"/>
                  </a:schemeClr>
                </a:solidFill>
              </a:rPr>
              <a:t/>
            </a:r>
            <a:br>
              <a:rPr lang="ar-EG" sz="2800" dirty="0" smtClean="0">
                <a:solidFill>
                  <a:schemeClr val="accent6">
                    <a:lumMod val="50000"/>
                  </a:schemeClr>
                </a:solidFill>
              </a:rPr>
            </a:br>
            <a:r>
              <a:rPr lang="ar-EG" sz="2800" dirty="0" smtClean="0">
                <a:solidFill>
                  <a:schemeClr val="accent6">
                    <a:lumMod val="50000"/>
                  </a:schemeClr>
                </a:solidFill>
              </a:rPr>
              <a:t>بما </a:t>
            </a:r>
            <a:r>
              <a:rPr lang="ar-EG" sz="2800" dirty="0">
                <a:solidFill>
                  <a:schemeClr val="accent6">
                    <a:lumMod val="50000"/>
                  </a:schemeClr>
                </a:solidFill>
              </a:rPr>
              <a:t>يفهم</a:t>
            </a: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094432"/>
            <a:ext cx="2952328" cy="3422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0805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استخدم الألفاظ السهلة</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يتطلب من المتصل الجيد </a:t>
            </a:r>
            <a:r>
              <a:rPr lang="ar-EG" sz="2800" dirty="0" smtClean="0">
                <a:solidFill>
                  <a:schemeClr val="accent6">
                    <a:lumMod val="50000"/>
                  </a:schemeClr>
                </a:solidFill>
              </a:rPr>
              <a:t>أن        </a:t>
            </a:r>
            <a:r>
              <a:rPr lang="ar-EG" sz="2800" dirty="0">
                <a:solidFill>
                  <a:schemeClr val="accent6">
                    <a:lumMod val="50000"/>
                  </a:schemeClr>
                </a:solidFill>
              </a:rPr>
              <a:t>لا يستخدم الألفاظ الصعبة عند التحدث مع الآخرين، فهناك من لا يفهمها، لذا فان خير الكلام السهل اللين، المقبول والمفهوم من الجميع</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3096344"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7625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المقابلة قبل الحديث</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حتى تستطيع أن تكمل عملية الاتصال مع الآخرين بطريقة ناجحة وموفقة، فيجب عليك أن تتحلى بالبشاشة وسعة الصدر والوجه الصبوح ومقابلة الآخرين بوجه طلق</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69" y="2110705"/>
            <a:ext cx="3406527" cy="3838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3747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arn(inVertical)">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ابتسم دائما</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كما هو معروف فان الوجه المبتسم دائما يعطي الشخص الآخر الارتياح للمقابلة وبالتالي يسهل عليه الاتصال مع الآخرين</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3168352"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062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Vertic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اشعر من أمامك بأهميته</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قم بإعطاء من أمامك الأهمية حتى تشعره بمكانته عندك وبالتالي سيتمكن من توصيل رسالته إليك بشكل واضح ومفهوم</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48880"/>
            <a:ext cx="3024335"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762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كن واضحا</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الوضوح في الحديث وصراحته له أكبر الأثر في الاتصال الجيد وفعاليته وله أكبر الأثر في ارتياح المتحدث إليه وبالتالي وصول الرسالة بشكل جيد ومفهوم</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3240360" cy="4032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0460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ركز على الأفكار الأساسية</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يتوجب على المتحدث أن يركز على أهم النقاط التي تتخللها رسالته، حيث أن الانتقال من موضوع لآخر يشتت ذهن المستمع ويباعد بين الأفكار وبالتالي تصعب عملية الفهم الصحيحة للموضوع</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30611"/>
            <a:ext cx="3168352" cy="3827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8338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أعط من أمامك الفرصة للتعبير عما يدور في خاطره</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كما أن للمتحدث الحق في الانتهاء من الموضوع الذي يتحدث عنه فان للمستمع أيضا الحق في التعبير عن أفكاره وما يدور في خاطره، لذا فيجب على المتحدث الجيد أن يترك الفرصة لمن هو أمامه لأن يعبر عن رأيه</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76872"/>
            <a:ext cx="3312368"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3041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arn(inVertical)">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تنبه للغة الجسد</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كثير من الناس يستخدم لغة الجسد في الاتصال والتي لها كثير من المعاني التي يتوجب على المتحدث التنبه لها وفهم مقصد المستمع</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3168352" cy="3933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1096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لاتستخدم مصطلحات او الفاظ اجنبيه </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لاتستخدم مصطلحات او الفاظ اجنبيه الا مع من تتوقع انها يفهما </a:t>
            </a:r>
          </a:p>
          <a:p>
            <a:pPr algn="justLow" rtl="1">
              <a:defRPr/>
            </a:pPr>
            <a:r>
              <a:rPr lang="ar-EG" sz="2800" dirty="0">
                <a:solidFill>
                  <a:schemeClr val="accent6">
                    <a:lumMod val="50000"/>
                  </a:schemeClr>
                </a:solidFill>
              </a:rPr>
              <a:t>ولا تبدأ بها</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094432"/>
            <a:ext cx="2952328" cy="3422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4913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p:cNvSpPr/>
          <p:nvPr/>
        </p:nvSpPr>
        <p:spPr bwMode="auto">
          <a:xfrm>
            <a:off x="2051050" y="2349500"/>
            <a:ext cx="4897438" cy="2663825"/>
          </a:xfrm>
          <a:prstGeom prst="flowChartMultidocumen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tlCol="1"/>
          <a:lstStyle/>
          <a:p>
            <a:pPr algn="ctr" rtl="1">
              <a:defRPr/>
            </a:pPr>
            <a:endParaRPr lang="ar-EG" sz="4000" b="1" dirty="0"/>
          </a:p>
          <a:p>
            <a:pPr algn="ctr" rtl="1">
              <a:defRPr/>
            </a:pPr>
            <a:r>
              <a:rPr lang="ar-SA" sz="4000" b="1" dirty="0"/>
              <a:t>استطلاع ما قبل الدورة</a:t>
            </a:r>
            <a:endParaRPr lang="ar-EG" sz="4000" dirty="0">
              <a:solidFill>
                <a:schemeClr val="tx1"/>
              </a:solidFill>
              <a:latin typeface="Arial" pitchFamily="34" charset="0"/>
              <a:ea typeface="SimSun"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smtClean="0">
                <a:solidFill>
                  <a:schemeClr val="accent6">
                    <a:lumMod val="50000"/>
                  </a:schemeClr>
                </a:solidFill>
              </a:rPr>
              <a:t>دراسة</a:t>
            </a:r>
            <a:endParaRPr lang="ar-EG" sz="3200" dirty="0">
              <a:solidFill>
                <a:schemeClr val="accent6">
                  <a:lumMod val="50000"/>
                </a:schemeClr>
              </a:solidFill>
            </a:endParaRPr>
          </a:p>
        </p:txBody>
      </p:sp>
      <p:graphicFrame>
        <p:nvGraphicFramePr>
          <p:cNvPr id="7" name="Chart 6"/>
          <p:cNvGraphicFramePr/>
          <p:nvPr>
            <p:extLst>
              <p:ext uri="{D42A27DB-BD31-4B8C-83A1-F6EECF244321}">
                <p14:modId xmlns:p14="http://schemas.microsoft.com/office/powerpoint/2010/main" val="3813199090"/>
              </p:ext>
            </p:extLst>
          </p:nvPr>
        </p:nvGraphicFramePr>
        <p:xfrm>
          <a:off x="1475656" y="1484782"/>
          <a:ext cx="6192688" cy="4608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60451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smtClean="0"/>
              <a:t>معوقات </a:t>
            </a:r>
            <a:r>
              <a:rPr lang="ar-EG" altLang="zh-CN" sz="3200" b="1" dirty="0"/>
              <a:t>الاتصال بالآخرين</a:t>
            </a:r>
            <a:endParaRPr lang="ar-EG" altLang="en-US" sz="3200" b="1" dirty="0" smtClean="0"/>
          </a:p>
        </p:txBody>
      </p:sp>
    </p:spTree>
    <p:extLst>
      <p:ext uri="{BB962C8B-B14F-4D97-AF65-F5344CB8AC3E}">
        <p14:creationId xmlns:p14="http://schemas.microsoft.com/office/powerpoint/2010/main" val="16942321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معوقات الاتصال بالآخرين</a:t>
            </a:r>
          </a:p>
        </p:txBody>
      </p:sp>
      <p:sp>
        <p:nvSpPr>
          <p:cNvPr id="3" name="Rounded Rectangle 2"/>
          <p:cNvSpPr/>
          <p:nvPr/>
        </p:nvSpPr>
        <p:spPr bwMode="auto">
          <a:xfrm>
            <a:off x="5940152" y="2348880"/>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200" b="1" dirty="0" smtClean="0"/>
              <a:t>التسرع </a:t>
            </a:r>
            <a:r>
              <a:rPr lang="ar-EG" sz="2200" b="1" dirty="0"/>
              <a:t>في التقييم </a:t>
            </a:r>
            <a:r>
              <a:rPr lang="ar-EG" sz="2200" b="1" dirty="0" smtClean="0"/>
              <a:t>أو </a:t>
            </a:r>
            <a:r>
              <a:rPr lang="ar-EG" sz="2200" b="1" dirty="0"/>
              <a:t>التعليق</a:t>
            </a:r>
            <a:endParaRPr kumimoji="0" lang="ar-EG" sz="2200" b="1" i="0" u="none" strike="noStrike" cap="none" normalizeH="0" baseline="0" dirty="0" smtClean="0">
              <a:ln>
                <a:noFill/>
              </a:ln>
              <a:solidFill>
                <a:schemeClr val="tx1"/>
              </a:solidFill>
              <a:effectLst/>
            </a:endParaRPr>
          </a:p>
        </p:txBody>
      </p:sp>
      <p:sp>
        <p:nvSpPr>
          <p:cNvPr id="6" name="Rounded Rectangle 5"/>
          <p:cNvSpPr/>
          <p:nvPr/>
        </p:nvSpPr>
        <p:spPr bwMode="auto">
          <a:xfrm>
            <a:off x="3707904" y="2348880"/>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00" b="1" dirty="0" smtClean="0"/>
          </a:p>
          <a:p>
            <a:pPr algn="ctr" rtl="1"/>
            <a:r>
              <a:rPr lang="ar-EG" sz="2400" b="1" dirty="0"/>
              <a:t>مقاطعة الآخرين</a:t>
            </a:r>
            <a:endParaRPr kumimoji="0" lang="ar-EG" sz="2400" b="1" i="0" u="none" strike="noStrike" cap="none" normalizeH="0" baseline="0" dirty="0" smtClean="0">
              <a:ln>
                <a:noFill/>
              </a:ln>
              <a:solidFill>
                <a:schemeClr val="tx1"/>
              </a:solidFill>
              <a:effectLst/>
            </a:endParaRPr>
          </a:p>
        </p:txBody>
      </p:sp>
      <p:sp>
        <p:nvSpPr>
          <p:cNvPr id="7" name="Rounded Rectangle 6"/>
          <p:cNvSpPr/>
          <p:nvPr/>
        </p:nvSpPr>
        <p:spPr bwMode="auto">
          <a:xfrm>
            <a:off x="1331640" y="2348880"/>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500" b="1" dirty="0" smtClean="0"/>
          </a:p>
          <a:p>
            <a:pPr algn="ctr" rtl="1"/>
            <a:r>
              <a:rPr lang="ar-EG" sz="2400" b="1" dirty="0"/>
              <a:t>الغضب عند المقاطعة</a:t>
            </a:r>
            <a:endParaRPr kumimoji="0" lang="ar-EG" sz="2400" b="1" i="0" u="none" strike="noStrike" cap="none" normalizeH="0" baseline="0" dirty="0" smtClean="0">
              <a:ln>
                <a:noFill/>
              </a:ln>
              <a:solidFill>
                <a:schemeClr val="tx1"/>
              </a:solidFill>
              <a:effectLst/>
            </a:endParaRPr>
          </a:p>
        </p:txBody>
      </p:sp>
      <p:sp>
        <p:nvSpPr>
          <p:cNvPr id="8" name="Rounded Rectangle 7"/>
          <p:cNvSpPr/>
          <p:nvPr/>
        </p:nvSpPr>
        <p:spPr bwMode="auto">
          <a:xfrm>
            <a:off x="6660232" y="3933056"/>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EG" sz="2400" b="1" dirty="0"/>
              <a:t>الاستئثار بالحديث</a:t>
            </a:r>
            <a:endParaRPr kumimoji="0" lang="ar-EG" sz="2400" b="1" i="0" u="none" strike="noStrike" cap="none" normalizeH="0" baseline="0" dirty="0" smtClean="0">
              <a:ln>
                <a:noFill/>
              </a:ln>
              <a:solidFill>
                <a:schemeClr val="tx1"/>
              </a:solidFill>
              <a:effectLst/>
            </a:endParaRPr>
          </a:p>
        </p:txBody>
      </p:sp>
      <p:sp>
        <p:nvSpPr>
          <p:cNvPr id="9" name="Rounded Rectangle 8"/>
          <p:cNvSpPr/>
          <p:nvPr/>
        </p:nvSpPr>
        <p:spPr bwMode="auto">
          <a:xfrm>
            <a:off x="2483768" y="3933056"/>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00" b="1" dirty="0" smtClean="0"/>
          </a:p>
          <a:p>
            <a:pPr algn="ctr" rtl="1"/>
            <a:r>
              <a:rPr lang="ar-EG" sz="2400" b="1" dirty="0"/>
              <a:t>التهكم والسخرية</a:t>
            </a:r>
          </a:p>
        </p:txBody>
      </p:sp>
      <p:sp>
        <p:nvSpPr>
          <p:cNvPr id="10" name="Rounded Rectangle 9"/>
          <p:cNvSpPr/>
          <p:nvPr/>
        </p:nvSpPr>
        <p:spPr bwMode="auto">
          <a:xfrm>
            <a:off x="395536" y="3933056"/>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600" b="1" dirty="0" smtClean="0"/>
          </a:p>
          <a:p>
            <a:pPr algn="ctr" rtl="1"/>
            <a:r>
              <a:rPr lang="ar-EG" sz="2400" b="1" dirty="0" smtClean="0"/>
              <a:t>المجادلة</a:t>
            </a:r>
            <a:endParaRPr kumimoji="0" lang="ar-EG" sz="2400" b="1" i="0" u="none" strike="noStrike" cap="none" normalizeH="0" baseline="0" dirty="0" smtClean="0">
              <a:ln>
                <a:noFill/>
              </a:ln>
              <a:solidFill>
                <a:schemeClr val="tx1"/>
              </a:solidFill>
              <a:effectLst/>
            </a:endParaRPr>
          </a:p>
        </p:txBody>
      </p:sp>
      <p:sp>
        <p:nvSpPr>
          <p:cNvPr id="11" name="Rounded Rectangle 10"/>
          <p:cNvSpPr/>
          <p:nvPr/>
        </p:nvSpPr>
        <p:spPr bwMode="auto">
          <a:xfrm>
            <a:off x="4644008" y="3933056"/>
            <a:ext cx="1800200" cy="100811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endParaRPr lang="ar-EG" sz="100" b="1" dirty="0" smtClean="0"/>
          </a:p>
          <a:p>
            <a:pPr algn="ctr" rtl="1"/>
            <a:r>
              <a:rPr lang="ar-EG" sz="2400" b="1" dirty="0"/>
              <a:t>أسئلة الاستدراج</a:t>
            </a:r>
            <a:endParaRPr kumimoji="0" lang="ar-EG" sz="24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513320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التسرع في التقييم أو التعليق</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كثيراً ما يكون التسرع في التقييم وإبداء الملاحظات مثار شكوى الكثيرين </a:t>
            </a:r>
            <a:r>
              <a:rPr lang="ar-EG" sz="2800" dirty="0" smtClean="0">
                <a:solidFill>
                  <a:schemeClr val="accent6">
                    <a:lumMod val="50000"/>
                  </a:schemeClr>
                </a:solidFill>
              </a:rPr>
              <a:t>إذ </a:t>
            </a:r>
            <a:r>
              <a:rPr lang="ar-EG" sz="2800" dirty="0">
                <a:solidFill>
                  <a:schemeClr val="accent6">
                    <a:lumMod val="50000"/>
                  </a:schemeClr>
                </a:solidFill>
              </a:rPr>
              <a:t>أن التسرع في الاستنتاجات وإصدار الأحكام قبل الإلمام بأكبر قدر من المعلومات يؤديان إلى إصدار تعليقات غير صحيحة، وأحكام غير ناضجة</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95370"/>
            <a:ext cx="3312368" cy="3753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0440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مقاطعة الآخرين</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لا شك أن مقاطعة الآخرين هي من العادات غير المستحسنة ومن شأنها أن تعثر قدرة المتحدث على الاسترسال في حديثه والمناقشة المجدية، فالمقاطعة تشل تفكيره وتسبب له الارتباك</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30610"/>
            <a:ext cx="3240360" cy="4206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8465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الغضب عند المقاطعة أو الاستفسار</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يقصد بالغضب أن يصدر منك أقوال أو أفعال سلبية عندما يقاطعك المستمع أو يكرر استفساراته</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30610"/>
            <a:ext cx="3240360" cy="4206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5319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الاستئثار بالحديث</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من المهم أن تترك للمتعامل معك فرصة الحديث ، فلو أنك أكثرت من الحديث فأنت تسلب المتحدث حق الكلام، مما يعيقه من الحديث،  فأنت تشعره أيضاً بعدم اهتمامك بما سيقول</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30610"/>
            <a:ext cx="3240360" cy="4206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4960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أسئلة الاستدراج</a:t>
            </a:r>
          </a:p>
        </p:txBody>
      </p:sp>
      <p:sp>
        <p:nvSpPr>
          <p:cNvPr id="4" name="Rectangle 2"/>
          <p:cNvSpPr txBox="1">
            <a:spLocks noChangeArrowheads="1"/>
          </p:cNvSpPr>
          <p:nvPr/>
        </p:nvSpPr>
        <p:spPr bwMode="auto">
          <a:xfrm>
            <a:off x="4788024" y="2030611"/>
            <a:ext cx="4244008" cy="298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هي تلك الأسئلة التي تخلق المواقف الاضطرارية التي تشعر المستمع بالغضب ، فهو يشعر بعدم الارتياح لأنك لم تترك له فرصة لاختيار الإجابة كما أنه سوف ينتبه للمصيدة التي تنصبها له</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04864"/>
            <a:ext cx="2952328" cy="3744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6265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inVertical)">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المجادلة</a:t>
            </a:r>
          </a:p>
        </p:txBody>
      </p:sp>
      <p:sp>
        <p:nvSpPr>
          <p:cNvPr id="4" name="Rectangle 2"/>
          <p:cNvSpPr txBox="1">
            <a:spLocks noChangeArrowheads="1"/>
          </p:cNvSpPr>
          <p:nvPr/>
        </p:nvSpPr>
        <p:spPr bwMode="auto">
          <a:xfrm>
            <a:off x="4788024" y="2030611"/>
            <a:ext cx="4244008" cy="413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justLow" rtl="1">
              <a:defRPr/>
            </a:pPr>
            <a:r>
              <a:rPr lang="ar-EG" sz="2800" dirty="0">
                <a:solidFill>
                  <a:schemeClr val="accent6">
                    <a:lumMod val="50000"/>
                  </a:schemeClr>
                </a:solidFill>
              </a:rPr>
              <a:t>يندر أن تأتي المجادلة بنتائج بناءة ، فالمجادلات التي تنتهي دائماً بالإصرار على الرأي تفسد العلاقات الطيّبة بين المتحدث والمتحدث إليه كما أنها تقلل من احتمال عقد المقابلات، فمن مساوئ المجادلة أنها تقلل مستوى الفهم  عند كلاً من المتحدث والمتحدث إليه وتزيد من تمسك كل منهما برأيه وتصلبه في موقفه</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30611"/>
            <a:ext cx="2736304" cy="4134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5632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الفرق بين المجادلة والمناقشة</a:t>
            </a:r>
          </a:p>
        </p:txBody>
      </p:sp>
    </p:spTree>
    <p:extLst>
      <p:ext uri="{BB962C8B-B14F-4D97-AF65-F5344CB8AC3E}">
        <p14:creationId xmlns:p14="http://schemas.microsoft.com/office/powerpoint/2010/main" val="26024348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work\Sonia Sayari\Fotolia-2204047-X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2854325"/>
            <a:ext cx="3276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وسيلة شرح بيضاوية 15"/>
          <p:cNvSpPr/>
          <p:nvPr/>
        </p:nvSpPr>
        <p:spPr bwMode="auto">
          <a:xfrm>
            <a:off x="2914650" y="1196975"/>
            <a:ext cx="5688013" cy="2089150"/>
          </a:xfrm>
          <a:prstGeom prst="wedgeEllipseCallout">
            <a:avLst>
              <a:gd name="adj1" fmla="val -25898"/>
              <a:gd name="adj2" fmla="val 7389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r>
              <a:rPr lang="ar-EG" sz="2800" dirty="0">
                <a:solidFill>
                  <a:srgbClr val="000080"/>
                </a:solidFill>
                <a:ea typeface="Times New Roman"/>
                <a:cs typeface="Tahoma"/>
              </a:rPr>
              <a:t>من الأشخاص الذين يحققون النجاح في </a:t>
            </a:r>
          </a:p>
          <a:p>
            <a:pPr algn="ctr" rtl="1">
              <a:defRPr/>
            </a:pPr>
            <a:r>
              <a:rPr lang="ar-EG" sz="2800" dirty="0">
                <a:solidFill>
                  <a:srgbClr val="000080"/>
                </a:solidFill>
                <a:ea typeface="Times New Roman"/>
                <a:cs typeface="Tahoma"/>
              </a:rPr>
              <a:t>خدمة العملاء</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المناقشة</a:t>
            </a: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7" name="Object 6"/>
          <p:cNvGraphicFramePr>
            <a:graphicFrameLocks noChangeAspect="1"/>
          </p:cNvGraphicFramePr>
          <p:nvPr>
            <p:extLst>
              <p:ext uri="{D42A27DB-BD31-4B8C-83A1-F6EECF244321}">
                <p14:modId xmlns:p14="http://schemas.microsoft.com/office/powerpoint/2010/main" val="3698041287"/>
              </p:ext>
            </p:extLst>
          </p:nvPr>
        </p:nvGraphicFramePr>
        <p:xfrm>
          <a:off x="1115616" y="1700808"/>
          <a:ext cx="6912768" cy="4320480"/>
        </p:xfrm>
        <a:graphic>
          <a:graphicData uri="http://schemas.openxmlformats.org/presentationml/2006/ole">
            <mc:AlternateContent xmlns:mc="http://schemas.openxmlformats.org/markup-compatibility/2006">
              <mc:Choice xmlns:v="urn:schemas-microsoft-com:vml" Requires="v">
                <p:oleObj spid="_x0000_s3134" name="Slide" r:id="rId3" imgW="2130669" imgH="1596983" progId="PowerPoint.Slide.8">
                  <p:embed/>
                </p:oleObj>
              </mc:Choice>
              <mc:Fallback>
                <p:oleObj name="Slide" r:id="rId3" imgW="2130669" imgH="1596983" progId="PowerPoint.Slide.8">
                  <p:embed/>
                  <p:pic>
                    <p:nvPicPr>
                      <p:cNvPr id="0" name="Object 3"/>
                      <p:cNvPicPr>
                        <a:picLocks noChangeAspect="1" noChangeArrowheads="1"/>
                      </p:cNvPicPr>
                      <p:nvPr/>
                    </p:nvPicPr>
                    <p:blipFill>
                      <a:blip r:embed="rId4"/>
                      <a:srcRect/>
                      <a:stretch>
                        <a:fillRect/>
                      </a:stretch>
                    </p:blipFill>
                    <p:spPr bwMode="auto">
                      <a:xfrm>
                        <a:off x="1115616" y="1700808"/>
                        <a:ext cx="6912768" cy="4320480"/>
                      </a:xfrm>
                      <a:prstGeom prst="rect">
                        <a:avLst/>
                      </a:prstGeom>
                      <a:noFill/>
                    </p:spPr>
                  </p:pic>
                </p:oleObj>
              </mc:Fallback>
            </mc:AlternateContent>
          </a:graphicData>
        </a:graphic>
      </p:graphicFrame>
    </p:spTree>
    <p:extLst>
      <p:ext uri="{BB962C8B-B14F-4D97-AF65-F5344CB8AC3E}">
        <p14:creationId xmlns:p14="http://schemas.microsoft.com/office/powerpoint/2010/main" val="30148882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المجادلة</a:t>
            </a: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4" name="Object 3"/>
          <p:cNvGraphicFramePr>
            <a:graphicFrameLocks noChangeAspect="1"/>
          </p:cNvGraphicFramePr>
          <p:nvPr>
            <p:extLst>
              <p:ext uri="{D42A27DB-BD31-4B8C-83A1-F6EECF244321}">
                <p14:modId xmlns:p14="http://schemas.microsoft.com/office/powerpoint/2010/main" val="3269412206"/>
              </p:ext>
            </p:extLst>
          </p:nvPr>
        </p:nvGraphicFramePr>
        <p:xfrm>
          <a:off x="1115616" y="1772815"/>
          <a:ext cx="6840760" cy="4171663"/>
        </p:xfrm>
        <a:graphic>
          <a:graphicData uri="http://schemas.openxmlformats.org/presentationml/2006/ole">
            <mc:AlternateContent xmlns:mc="http://schemas.openxmlformats.org/markup-compatibility/2006">
              <mc:Choice xmlns:v="urn:schemas-microsoft-com:vml" Requires="v">
                <p:oleObj spid="_x0000_s11324" name="Slide" r:id="rId3" imgW="4456049" imgH="3342162" progId="PowerPoint.Slide.8">
                  <p:embed/>
                </p:oleObj>
              </mc:Choice>
              <mc:Fallback>
                <p:oleObj name="Slide" r:id="rId3" imgW="4456049" imgH="3342162"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772815"/>
                        <a:ext cx="6840760" cy="4171663"/>
                      </a:xfrm>
                      <a:prstGeom prst="rect">
                        <a:avLst/>
                      </a:prstGeom>
                      <a:noFill/>
                    </p:spPr>
                  </p:pic>
                </p:oleObj>
              </mc:Fallback>
            </mc:AlternateContent>
          </a:graphicData>
        </a:graphic>
      </p:graphicFrame>
    </p:spTree>
    <p:extLst>
      <p:ext uri="{BB962C8B-B14F-4D97-AF65-F5344CB8AC3E}">
        <p14:creationId xmlns:p14="http://schemas.microsoft.com/office/powerpoint/2010/main" val="3847361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أسباب فشل الاتصال بعملاء المنشأة</a:t>
            </a:r>
          </a:p>
        </p:txBody>
      </p:sp>
    </p:spTree>
    <p:extLst>
      <p:ext uri="{BB962C8B-B14F-4D97-AF65-F5344CB8AC3E}">
        <p14:creationId xmlns:p14="http://schemas.microsoft.com/office/powerpoint/2010/main" val="20719126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عدم وجود إحساس بالمصلحة العامة</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عدم تحديد الصلاحيات والمسئوليات</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بيروقراطية النظام</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تدريب غير كاف للموظفين</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أسباب فشل الاتصال بعملاء المنشأة</a:t>
            </a:r>
          </a:p>
        </p:txBody>
      </p:sp>
    </p:spTree>
    <p:extLst>
      <p:ext uri="{BB962C8B-B14F-4D97-AF65-F5344CB8AC3E}">
        <p14:creationId xmlns:p14="http://schemas.microsoft.com/office/powerpoint/2010/main" val="36889650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عدم التخصص</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المركزية</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اختلاف المعاني</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اختلاف المصالح والأهداف</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8</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أسباب فشل الاتصال بعملاء المنشأة</a:t>
            </a:r>
          </a:p>
        </p:txBody>
      </p:sp>
    </p:spTree>
    <p:extLst>
      <p:ext uri="{BB962C8B-B14F-4D97-AF65-F5344CB8AC3E}">
        <p14:creationId xmlns:p14="http://schemas.microsoft.com/office/powerpoint/2010/main" val="30993856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46943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307903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54563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عدم ثقة العميل</a:t>
            </a:r>
            <a:endParaRPr lang="en-US" sz="2400" b="1" dirty="0">
              <a:solidFill>
                <a:srgbClr val="333300"/>
              </a:solidFill>
            </a:endParaRPr>
          </a:p>
        </p:txBody>
      </p:sp>
      <p:sp>
        <p:nvSpPr>
          <p:cNvPr id="20485" name="Text Box 9"/>
          <p:cNvSpPr txBox="1">
            <a:spLocks noChangeArrowheads="1"/>
          </p:cNvSpPr>
          <p:nvPr/>
        </p:nvSpPr>
        <p:spPr bwMode="auto">
          <a:xfrm>
            <a:off x="7577138" y="256785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9</a:t>
            </a:r>
            <a:endParaRPr lang="en-US" sz="2400" b="1" dirty="0">
              <a:solidFill>
                <a:srgbClr val="FFFFFF"/>
              </a:solidFill>
            </a:endParaRPr>
          </a:p>
        </p:txBody>
      </p:sp>
      <p:grpSp>
        <p:nvGrpSpPr>
          <p:cNvPr id="20486" name="Group 10"/>
          <p:cNvGrpSpPr>
            <a:grpSpLocks/>
          </p:cNvGrpSpPr>
          <p:nvPr/>
        </p:nvGrpSpPr>
        <p:grpSpPr bwMode="auto">
          <a:xfrm>
            <a:off x="7380288" y="338383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99343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46003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عدم الإحاطة بلغة المهنة</a:t>
            </a:r>
            <a:endParaRPr lang="en-US" sz="2400" b="1" dirty="0">
              <a:solidFill>
                <a:srgbClr val="333300"/>
              </a:solidFill>
            </a:endParaRPr>
          </a:p>
        </p:txBody>
      </p:sp>
      <p:sp>
        <p:nvSpPr>
          <p:cNvPr id="20489" name="Text Box 16"/>
          <p:cNvSpPr txBox="1">
            <a:spLocks noChangeArrowheads="1"/>
          </p:cNvSpPr>
          <p:nvPr/>
        </p:nvSpPr>
        <p:spPr bwMode="auto">
          <a:xfrm>
            <a:off x="7490289" y="3482255"/>
            <a:ext cx="527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10</a:t>
            </a:r>
            <a:endParaRPr lang="en-US" sz="2400" b="1" dirty="0">
              <a:solidFill>
                <a:srgbClr val="FFFFFF"/>
              </a:solidFill>
            </a:endParaRPr>
          </a:p>
        </p:txBody>
      </p:sp>
      <p:grpSp>
        <p:nvGrpSpPr>
          <p:cNvPr id="20490" name="Group 17"/>
          <p:cNvGrpSpPr>
            <a:grpSpLocks/>
          </p:cNvGrpSpPr>
          <p:nvPr/>
        </p:nvGrpSpPr>
        <p:grpSpPr bwMode="auto">
          <a:xfrm>
            <a:off x="7380288" y="427600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2" name="Text Box 22"/>
          <p:cNvSpPr txBox="1">
            <a:spLocks noChangeArrowheads="1"/>
          </p:cNvSpPr>
          <p:nvPr/>
        </p:nvSpPr>
        <p:spPr bwMode="auto">
          <a:xfrm>
            <a:off x="1641475" y="435220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الفارق الوظيفي والاجتماعي والمالي</a:t>
            </a:r>
            <a:endParaRPr lang="en-US" sz="2400" b="1" dirty="0">
              <a:solidFill>
                <a:srgbClr val="333300"/>
              </a:solidFill>
            </a:endParaRPr>
          </a:p>
        </p:txBody>
      </p:sp>
      <p:sp>
        <p:nvSpPr>
          <p:cNvPr id="20493" name="Text Box 23"/>
          <p:cNvSpPr txBox="1">
            <a:spLocks noChangeArrowheads="1"/>
          </p:cNvSpPr>
          <p:nvPr/>
        </p:nvSpPr>
        <p:spPr bwMode="auto">
          <a:xfrm>
            <a:off x="7498786" y="4374430"/>
            <a:ext cx="5107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11</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أسباب فشل الاتصال بعملاء المنشأة</a:t>
            </a:r>
          </a:p>
        </p:txBody>
      </p:sp>
    </p:spTree>
    <p:extLst>
      <p:ext uri="{BB962C8B-B14F-4D97-AF65-F5344CB8AC3E}">
        <p14:creationId xmlns:p14="http://schemas.microsoft.com/office/powerpoint/2010/main" val="21536589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46943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307903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54563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التوقيت غير المناسب</a:t>
            </a:r>
            <a:endParaRPr lang="en-US" sz="2400" b="1" dirty="0">
              <a:solidFill>
                <a:srgbClr val="333300"/>
              </a:solidFill>
            </a:endParaRPr>
          </a:p>
        </p:txBody>
      </p:sp>
      <p:sp>
        <p:nvSpPr>
          <p:cNvPr id="20485" name="Text Box 9"/>
          <p:cNvSpPr txBox="1">
            <a:spLocks noChangeArrowheads="1"/>
          </p:cNvSpPr>
          <p:nvPr/>
        </p:nvSpPr>
        <p:spPr bwMode="auto">
          <a:xfrm>
            <a:off x="7490289" y="2567855"/>
            <a:ext cx="527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12</a:t>
            </a:r>
            <a:endParaRPr lang="en-US" sz="2400" b="1" dirty="0">
              <a:solidFill>
                <a:srgbClr val="FFFFFF"/>
              </a:solidFill>
            </a:endParaRPr>
          </a:p>
        </p:txBody>
      </p:sp>
      <p:grpSp>
        <p:nvGrpSpPr>
          <p:cNvPr id="20486" name="Group 10"/>
          <p:cNvGrpSpPr>
            <a:grpSpLocks/>
          </p:cNvGrpSpPr>
          <p:nvPr/>
        </p:nvGrpSpPr>
        <p:grpSpPr bwMode="auto">
          <a:xfrm>
            <a:off x="7380288" y="338383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99343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46003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التسرع في الحكم</a:t>
            </a:r>
            <a:endParaRPr lang="en-US" sz="2400" b="1" dirty="0">
              <a:solidFill>
                <a:srgbClr val="333300"/>
              </a:solidFill>
            </a:endParaRPr>
          </a:p>
        </p:txBody>
      </p:sp>
      <p:sp>
        <p:nvSpPr>
          <p:cNvPr id="20489" name="Text Box 16"/>
          <p:cNvSpPr txBox="1">
            <a:spLocks noChangeArrowheads="1"/>
          </p:cNvSpPr>
          <p:nvPr/>
        </p:nvSpPr>
        <p:spPr bwMode="auto">
          <a:xfrm>
            <a:off x="7490289" y="3482255"/>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13</a:t>
            </a:r>
            <a:endParaRPr lang="en-US" sz="2400" b="1" dirty="0">
              <a:solidFill>
                <a:srgbClr val="FFFFFF"/>
              </a:solidFill>
            </a:endParaRPr>
          </a:p>
        </p:txBody>
      </p:sp>
      <p:grpSp>
        <p:nvGrpSpPr>
          <p:cNvPr id="20490" name="Group 17"/>
          <p:cNvGrpSpPr>
            <a:grpSpLocks/>
          </p:cNvGrpSpPr>
          <p:nvPr/>
        </p:nvGrpSpPr>
        <p:grpSpPr bwMode="auto">
          <a:xfrm>
            <a:off x="7380288" y="427600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2" name="Text Box 22"/>
          <p:cNvSpPr txBox="1">
            <a:spLocks noChangeArrowheads="1"/>
          </p:cNvSpPr>
          <p:nvPr/>
        </p:nvSpPr>
        <p:spPr bwMode="auto">
          <a:xfrm>
            <a:off x="1641475" y="435220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الحالة النفسية</a:t>
            </a:r>
            <a:endParaRPr lang="en-US" sz="2400" b="1" dirty="0">
              <a:solidFill>
                <a:srgbClr val="333300"/>
              </a:solidFill>
            </a:endParaRPr>
          </a:p>
        </p:txBody>
      </p:sp>
      <p:sp>
        <p:nvSpPr>
          <p:cNvPr id="20493" name="Text Box 23"/>
          <p:cNvSpPr txBox="1">
            <a:spLocks noChangeArrowheads="1"/>
          </p:cNvSpPr>
          <p:nvPr/>
        </p:nvSpPr>
        <p:spPr bwMode="auto">
          <a:xfrm>
            <a:off x="7490290" y="4374430"/>
            <a:ext cx="527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14</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أسباب فشل الاتصال بعملاء المنشأة</a:t>
            </a:r>
          </a:p>
        </p:txBody>
      </p:sp>
    </p:spTree>
    <p:extLst>
      <p:ext uri="{BB962C8B-B14F-4D97-AF65-F5344CB8AC3E}">
        <p14:creationId xmlns:p14="http://schemas.microsoft.com/office/powerpoint/2010/main" val="39415458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كيف تجتذب اهتمام الآخرين؟</a:t>
            </a:r>
          </a:p>
        </p:txBody>
      </p:sp>
    </p:spTree>
    <p:extLst>
      <p:ext uri="{BB962C8B-B14F-4D97-AF65-F5344CB8AC3E}">
        <p14:creationId xmlns:p14="http://schemas.microsoft.com/office/powerpoint/2010/main" val="25354652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قم بمناداة الآخرين بالأسماء التي يحبون أن يسمعوها</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استخدم لغة الجسد بشكل فعال لتسترعي اهتمام الآخرين</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استخدم نبرات الصوت بشكل فعال </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أجعل السامعين يشتركون معك في الوصول إلى ما تريد من خلال طرح الأسئلة</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كيف تجتذب اهتمام الآخرين؟</a:t>
            </a:r>
          </a:p>
        </p:txBody>
      </p:sp>
    </p:spTree>
    <p:extLst>
      <p:ext uri="{BB962C8B-B14F-4D97-AF65-F5344CB8AC3E}">
        <p14:creationId xmlns:p14="http://schemas.microsoft.com/office/powerpoint/2010/main" val="3688436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1844824"/>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استخدم أسلوب التشويق في الحديث وذلك كالبدء بتساؤل وطرح الاعتراضات والإجابة عليها</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حافظ على النظر المستمر في عيون محدثيك</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اقترب من السامعين لأكبر مسافة ممكنة</a:t>
            </a:r>
            <a:endParaRPr lang="en-US" sz="2400" b="1" dirty="0">
              <a:solidFill>
                <a:srgbClr val="333300"/>
              </a:solidFill>
            </a:endParaRPr>
          </a:p>
        </p:txBody>
      </p:sp>
      <p:sp>
        <p:nvSpPr>
          <p:cNvPr id="20493" name="Text Box 23"/>
          <p:cNvSpPr txBox="1">
            <a:spLocks noChangeArrowheads="1"/>
          </p:cNvSpPr>
          <p:nvPr/>
        </p:nvSpPr>
        <p:spPr bwMode="auto">
          <a:xfrm>
            <a:off x="7576050" y="3962400"/>
            <a:ext cx="356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كن ثابتا أثناء الحديث، أعط لنفسك الثقة</a:t>
            </a:r>
            <a:endParaRPr lang="en-US" sz="2400" b="1" dirty="0">
              <a:solidFill>
                <a:srgbClr val="333300"/>
              </a:solidFill>
            </a:endParaRPr>
          </a:p>
        </p:txBody>
      </p:sp>
      <p:sp>
        <p:nvSpPr>
          <p:cNvPr id="20497" name="Text Box 30"/>
          <p:cNvSpPr txBox="1">
            <a:spLocks noChangeArrowheads="1"/>
          </p:cNvSpPr>
          <p:nvPr/>
        </p:nvSpPr>
        <p:spPr bwMode="auto">
          <a:xfrm>
            <a:off x="7576050" y="4876800"/>
            <a:ext cx="356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8</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كيف تجتذب اهتمام الآخرين؟</a:t>
            </a:r>
          </a:p>
        </p:txBody>
      </p:sp>
    </p:spTree>
    <p:extLst>
      <p:ext uri="{BB962C8B-B14F-4D97-AF65-F5344CB8AC3E}">
        <p14:creationId xmlns:p14="http://schemas.microsoft.com/office/powerpoint/2010/main" val="994539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93997765"/>
              </p:ext>
            </p:extLst>
          </p:nvPr>
        </p:nvGraphicFramePr>
        <p:xfrm>
          <a:off x="1043608" y="1397000"/>
          <a:ext cx="705678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الذين يحققون النجاح في الخدمة </a:t>
            </a:r>
            <a:endParaRPr lang="ar-EG" sz="3200" dirty="0" smtClean="0">
              <a:solidFill>
                <a:schemeClr val="accent6">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نصائح للإصغاء الجيد</a:t>
            </a:r>
          </a:p>
        </p:txBody>
      </p:sp>
    </p:spTree>
    <p:extLst>
      <p:ext uri="{BB962C8B-B14F-4D97-AF65-F5344CB8AC3E}">
        <p14:creationId xmlns:p14="http://schemas.microsoft.com/office/powerpoint/2010/main" val="34084822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أبدي اهتماما بما يقوله المتحدث</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أبذل جهدا لمتابعة واستيعاب ما يقوله</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تفهم موقف المتحدث</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أشرح وجهة نظرك في الوقت المناسب</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نصائح للإصغاء الجيد</a:t>
            </a:r>
          </a:p>
        </p:txBody>
      </p:sp>
    </p:spTree>
    <p:extLst>
      <p:ext uri="{BB962C8B-B14F-4D97-AF65-F5344CB8AC3E}">
        <p14:creationId xmlns:p14="http://schemas.microsoft.com/office/powerpoint/2010/main" val="11025580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أصمت إن لم تكن تعرف الإجابة</a:t>
            </a:r>
            <a:endParaRPr lang="en-US" sz="2400" b="1" dirty="0">
              <a:solidFill>
                <a:srgbClr val="333300"/>
              </a:solidFill>
            </a:endParaRPr>
          </a:p>
        </p:txBody>
      </p:sp>
      <p:sp>
        <p:nvSpPr>
          <p:cNvPr id="20485" name="Text Box 9"/>
          <p:cNvSpPr txBox="1">
            <a:spLocks noChangeArrowheads="1"/>
          </p:cNvSpPr>
          <p:nvPr/>
        </p:nvSpPr>
        <p:spPr bwMode="auto">
          <a:xfrm>
            <a:off x="7576050" y="2155825"/>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5</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تعاطف مع المتحدث</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كن صبورا</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لا تقاطع إلا عند الحاجة</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8</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نصائح للإصغاء الجيد</a:t>
            </a:r>
          </a:p>
        </p:txBody>
      </p:sp>
    </p:spTree>
    <p:extLst>
      <p:ext uri="{BB962C8B-B14F-4D97-AF65-F5344CB8AC3E}">
        <p14:creationId xmlns:p14="http://schemas.microsoft.com/office/powerpoint/2010/main" val="36751741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لا تصدر أي أحكام</a:t>
            </a:r>
            <a:endParaRPr lang="en-US" sz="2400" b="1" dirty="0">
              <a:solidFill>
                <a:srgbClr val="333300"/>
              </a:solidFill>
            </a:endParaRPr>
          </a:p>
        </p:txBody>
      </p:sp>
      <p:sp>
        <p:nvSpPr>
          <p:cNvPr id="20485" name="Text Box 9"/>
          <p:cNvSpPr txBox="1">
            <a:spLocks noChangeArrowheads="1"/>
          </p:cNvSpPr>
          <p:nvPr/>
        </p:nvSpPr>
        <p:spPr bwMode="auto">
          <a:xfrm>
            <a:off x="7576050" y="2155825"/>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9</a:t>
            </a:r>
            <a:endParaRPr lang="en-US" sz="2400" b="1" dirty="0">
              <a:solidFill>
                <a:srgbClr val="FFFFFF"/>
              </a:solidFill>
            </a:endParaRP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لا تطرح رأيك إلا إذا سئلت</a:t>
            </a:r>
            <a:endParaRPr lang="en-US" sz="2400" b="1" dirty="0">
              <a:solidFill>
                <a:srgbClr val="333300"/>
              </a:solidFill>
            </a:endParaRPr>
          </a:p>
        </p:txBody>
      </p:sp>
      <p:sp>
        <p:nvSpPr>
          <p:cNvPr id="20489" name="Text Box 16"/>
          <p:cNvSpPr txBox="1">
            <a:spLocks noChangeArrowheads="1"/>
          </p:cNvSpPr>
          <p:nvPr/>
        </p:nvSpPr>
        <p:spPr bwMode="auto">
          <a:xfrm>
            <a:off x="7490289" y="3070225"/>
            <a:ext cx="527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10</a:t>
            </a:r>
            <a:endParaRPr lang="en-US" sz="2400" b="1" dirty="0">
              <a:solidFill>
                <a:srgbClr val="FFFFFF"/>
              </a:solidFill>
            </a:endParaRP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لا تظهر الغضب والانفعال</a:t>
            </a:r>
            <a:endParaRPr lang="en-US" sz="2400" b="1" dirty="0">
              <a:solidFill>
                <a:srgbClr val="333300"/>
              </a:solidFill>
            </a:endParaRPr>
          </a:p>
        </p:txBody>
      </p:sp>
      <p:sp>
        <p:nvSpPr>
          <p:cNvPr id="20493" name="Text Box 23"/>
          <p:cNvSpPr txBox="1">
            <a:spLocks noChangeArrowheads="1"/>
          </p:cNvSpPr>
          <p:nvPr/>
        </p:nvSpPr>
        <p:spPr bwMode="auto">
          <a:xfrm>
            <a:off x="7498786" y="3962400"/>
            <a:ext cx="5107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11</a:t>
            </a:r>
            <a:endParaRPr lang="en-US" sz="2400" b="1" dirty="0">
              <a:solidFill>
                <a:srgbClr val="FFFFFF"/>
              </a:solidFill>
            </a:endParaRP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كن دبلوماسيا عند النقد</a:t>
            </a:r>
            <a:endParaRPr lang="en-US" sz="2400" b="1" dirty="0">
              <a:solidFill>
                <a:srgbClr val="333300"/>
              </a:solidFill>
            </a:endParaRPr>
          </a:p>
        </p:txBody>
      </p:sp>
      <p:sp>
        <p:nvSpPr>
          <p:cNvPr id="20497" name="Text Box 30"/>
          <p:cNvSpPr txBox="1">
            <a:spLocks noChangeArrowheads="1"/>
          </p:cNvSpPr>
          <p:nvPr/>
        </p:nvSpPr>
        <p:spPr bwMode="auto">
          <a:xfrm>
            <a:off x="7490289" y="4876800"/>
            <a:ext cx="527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12</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نصائح للإصغاء الجيد</a:t>
            </a:r>
          </a:p>
        </p:txBody>
      </p:sp>
    </p:spTree>
    <p:extLst>
      <p:ext uri="{BB962C8B-B14F-4D97-AF65-F5344CB8AC3E}">
        <p14:creationId xmlns:p14="http://schemas.microsoft.com/office/powerpoint/2010/main" val="11788096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work\Sonia Sayari\Fotolia-2204047-X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2854325"/>
            <a:ext cx="3276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وسيلة شرح بيضاوية 15"/>
          <p:cNvSpPr/>
          <p:nvPr/>
        </p:nvSpPr>
        <p:spPr bwMode="auto">
          <a:xfrm>
            <a:off x="2914650" y="1196975"/>
            <a:ext cx="5688013" cy="2089150"/>
          </a:xfrm>
          <a:prstGeom prst="wedgeEllipseCallout">
            <a:avLst>
              <a:gd name="adj1" fmla="val -25898"/>
              <a:gd name="adj2" fmla="val 7389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r>
              <a:rPr lang="ar-EG" sz="2800" dirty="0" smtClean="0">
                <a:solidFill>
                  <a:srgbClr val="000080"/>
                </a:solidFill>
                <a:ea typeface="Times New Roman"/>
                <a:cs typeface="Tahoma"/>
              </a:rPr>
              <a:t>هل يوجد </a:t>
            </a:r>
            <a:r>
              <a:rPr lang="ar-EG" sz="2800" dirty="0">
                <a:solidFill>
                  <a:srgbClr val="000080"/>
                </a:solidFill>
                <a:ea typeface="Times New Roman"/>
                <a:cs typeface="Tahoma"/>
              </a:rPr>
              <a:t>فرق بين </a:t>
            </a:r>
            <a:r>
              <a:rPr lang="ar-SA" sz="2800" dirty="0">
                <a:solidFill>
                  <a:srgbClr val="000080"/>
                </a:solidFill>
                <a:ea typeface="Times New Roman"/>
                <a:cs typeface="Tahoma"/>
              </a:rPr>
              <a:t>السماع والاستماع</a:t>
            </a:r>
            <a:endParaRPr lang="ar-EG" sz="2800" dirty="0">
              <a:solidFill>
                <a:srgbClr val="000080"/>
              </a:solidFill>
              <a:ea typeface="Times New Roman"/>
              <a:cs typeface="Tahoma"/>
            </a:endParaRPr>
          </a:p>
        </p:txBody>
      </p:sp>
    </p:spTree>
    <p:extLst>
      <p:ext uri="{BB962C8B-B14F-4D97-AF65-F5344CB8AC3E}">
        <p14:creationId xmlns:p14="http://schemas.microsoft.com/office/powerpoint/2010/main" val="29155550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8" name="Picture 3" descr="C:\TDDOWNLOAD\pencil.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rtl="1" eaLnBrk="1" hangingPunct="1">
              <a:buNone/>
            </a:pPr>
            <a:r>
              <a:rPr lang="ar-EG" altLang="zh-CN" sz="3200" b="1" dirty="0"/>
              <a:t>الاتصال الهاتفي</a:t>
            </a:r>
          </a:p>
        </p:txBody>
      </p:sp>
    </p:spTree>
    <p:extLst>
      <p:ext uri="{BB962C8B-B14F-4D97-AF65-F5344CB8AC3E}">
        <p14:creationId xmlns:p14="http://schemas.microsoft.com/office/powerpoint/2010/main" val="12662635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9460">
                                            <p:txEl>
                                              <p:pRg st="2" end="2"/>
                                            </p:txEl>
                                          </p:spTgt>
                                        </p:tgtEl>
                                        <p:attrNameLst>
                                          <p:attrName>style.visibility</p:attrName>
                                        </p:attrNameLst>
                                      </p:cBhvr>
                                      <p:to>
                                        <p:strVal val="visible"/>
                                      </p:to>
                                    </p:set>
                                    <p:animEffect transition="in" filter="wipe(down)">
                                      <p:cBhvr>
                                        <p:cTn id="41" dur="580">
                                          <p:stCondLst>
                                            <p:cond delay="0"/>
                                          </p:stCondLst>
                                        </p:cTn>
                                        <p:tgtEl>
                                          <p:spTgt spid="19460">
                                            <p:txEl>
                                              <p:pRg st="2" end="2"/>
                                            </p:txEl>
                                          </p:spTgt>
                                        </p:tgtEl>
                                      </p:cBhvr>
                                    </p:animEffect>
                                    <p:anim calcmode="lin" valueType="num">
                                      <p:cBhvr>
                                        <p:cTn id="42" dur="1822" tmFilter="0,0; 0.14,0.36; 0.43,0.73; 0.71,0.91; 1.0,1.0">
                                          <p:stCondLst>
                                            <p:cond delay="0"/>
                                          </p:stCondLst>
                                        </p:cTn>
                                        <p:tgtEl>
                                          <p:spTgt spid="1946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46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46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46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46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9460">
                                            <p:txEl>
                                              <p:pRg st="2" end="2"/>
                                            </p:txEl>
                                          </p:spTgt>
                                        </p:tgtEl>
                                      </p:cBhvr>
                                      <p:to x="100000" y="60000"/>
                                    </p:animScale>
                                    <p:animScale>
                                      <p:cBhvr>
                                        <p:cTn id="48" dur="166" decel="50000">
                                          <p:stCondLst>
                                            <p:cond delay="676"/>
                                          </p:stCondLst>
                                        </p:cTn>
                                        <p:tgtEl>
                                          <p:spTgt spid="19460">
                                            <p:txEl>
                                              <p:pRg st="2" end="2"/>
                                            </p:txEl>
                                          </p:spTgt>
                                        </p:tgtEl>
                                      </p:cBhvr>
                                      <p:to x="100000" y="100000"/>
                                    </p:animScale>
                                    <p:animScale>
                                      <p:cBhvr>
                                        <p:cTn id="49" dur="26">
                                          <p:stCondLst>
                                            <p:cond delay="1312"/>
                                          </p:stCondLst>
                                        </p:cTn>
                                        <p:tgtEl>
                                          <p:spTgt spid="19460">
                                            <p:txEl>
                                              <p:pRg st="2" end="2"/>
                                            </p:txEl>
                                          </p:spTgt>
                                        </p:tgtEl>
                                      </p:cBhvr>
                                      <p:to x="100000" y="80000"/>
                                    </p:animScale>
                                    <p:animScale>
                                      <p:cBhvr>
                                        <p:cTn id="50" dur="166" decel="50000">
                                          <p:stCondLst>
                                            <p:cond delay="1338"/>
                                          </p:stCondLst>
                                        </p:cTn>
                                        <p:tgtEl>
                                          <p:spTgt spid="19460">
                                            <p:txEl>
                                              <p:pRg st="2" end="2"/>
                                            </p:txEl>
                                          </p:spTgt>
                                        </p:tgtEl>
                                      </p:cBhvr>
                                      <p:to x="100000" y="100000"/>
                                    </p:animScale>
                                    <p:animScale>
                                      <p:cBhvr>
                                        <p:cTn id="51" dur="26">
                                          <p:stCondLst>
                                            <p:cond delay="1642"/>
                                          </p:stCondLst>
                                        </p:cTn>
                                        <p:tgtEl>
                                          <p:spTgt spid="19460">
                                            <p:txEl>
                                              <p:pRg st="2" end="2"/>
                                            </p:txEl>
                                          </p:spTgt>
                                        </p:tgtEl>
                                      </p:cBhvr>
                                      <p:to x="100000" y="90000"/>
                                    </p:animScale>
                                    <p:animScale>
                                      <p:cBhvr>
                                        <p:cTn id="52" dur="166" decel="50000">
                                          <p:stCondLst>
                                            <p:cond delay="1668"/>
                                          </p:stCondLst>
                                        </p:cTn>
                                        <p:tgtEl>
                                          <p:spTgt spid="19460">
                                            <p:txEl>
                                              <p:pRg st="2" end="2"/>
                                            </p:txEl>
                                          </p:spTgt>
                                        </p:tgtEl>
                                      </p:cBhvr>
                                      <p:to x="100000" y="100000"/>
                                    </p:animScale>
                                    <p:animScale>
                                      <p:cBhvr>
                                        <p:cTn id="53" dur="26">
                                          <p:stCondLst>
                                            <p:cond delay="1808"/>
                                          </p:stCondLst>
                                        </p:cTn>
                                        <p:tgtEl>
                                          <p:spTgt spid="19460">
                                            <p:txEl>
                                              <p:pRg st="2" end="2"/>
                                            </p:txEl>
                                          </p:spTgt>
                                        </p:tgtEl>
                                      </p:cBhvr>
                                      <p:to x="100000" y="95000"/>
                                    </p:animScale>
                                    <p:animScale>
                                      <p:cBhvr>
                                        <p:cTn id="54" dur="166" decel="50000">
                                          <p:stCondLst>
                                            <p:cond delay="1834"/>
                                          </p:stCondLst>
                                        </p:cTn>
                                        <p:tgtEl>
                                          <p:spTgt spid="1946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460"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work\Sonia Sayari\Fotolia-2204047-X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2854325"/>
            <a:ext cx="3276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وسيلة شرح بيضاوية 15"/>
          <p:cNvSpPr/>
          <p:nvPr/>
        </p:nvSpPr>
        <p:spPr bwMode="auto">
          <a:xfrm>
            <a:off x="2914650" y="1196975"/>
            <a:ext cx="5688013" cy="2089150"/>
          </a:xfrm>
          <a:prstGeom prst="wedgeEllipseCallout">
            <a:avLst>
              <a:gd name="adj1" fmla="val -25898"/>
              <a:gd name="adj2" fmla="val 7389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r>
              <a:rPr lang="ar-EG" sz="2800" dirty="0">
                <a:solidFill>
                  <a:srgbClr val="000080"/>
                </a:solidFill>
                <a:ea typeface="Times New Roman"/>
                <a:cs typeface="Tahoma"/>
              </a:rPr>
              <a:t>هل يصلح الاتصال الهاتفي؟ ولماذا؟</a:t>
            </a:r>
          </a:p>
        </p:txBody>
      </p:sp>
    </p:spTree>
    <p:extLst>
      <p:ext uri="{BB962C8B-B14F-4D97-AF65-F5344CB8AC3E}">
        <p14:creationId xmlns:p14="http://schemas.microsoft.com/office/powerpoint/2010/main" val="33071558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work\Sonia Sayari\Fotolia-2204047-X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2854325"/>
            <a:ext cx="3276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وسيلة شرح بيضاوية 15"/>
          <p:cNvSpPr/>
          <p:nvPr/>
        </p:nvSpPr>
        <p:spPr bwMode="auto">
          <a:xfrm>
            <a:off x="2914650" y="1196975"/>
            <a:ext cx="5688013" cy="2089150"/>
          </a:xfrm>
          <a:prstGeom prst="wedgeEllipseCallout">
            <a:avLst>
              <a:gd name="adj1" fmla="val -25898"/>
              <a:gd name="adj2" fmla="val 7389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r>
              <a:rPr lang="ar-EG" sz="2800" dirty="0">
                <a:solidFill>
                  <a:srgbClr val="000080"/>
                </a:solidFill>
                <a:ea typeface="Times New Roman"/>
                <a:cs typeface="Tahoma"/>
              </a:rPr>
              <a:t>ما هي أسس الاتصال الهاتفي الجيد؟</a:t>
            </a:r>
          </a:p>
        </p:txBody>
      </p:sp>
    </p:spTree>
    <p:extLst>
      <p:ext uri="{BB962C8B-B14F-4D97-AF65-F5344CB8AC3E}">
        <p14:creationId xmlns:p14="http://schemas.microsoft.com/office/powerpoint/2010/main" val="36194118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قم بالرد على الهاتف بحد أقصى ثلاث رنات</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20486" name="Group 10"/>
          <p:cNvGrpSpPr>
            <a:grpSpLocks/>
          </p:cNvGrpSpPr>
          <p:nvPr/>
        </p:nvGrpSpPr>
        <p:grpSpPr bwMode="auto">
          <a:xfrm>
            <a:off x="7380288" y="297180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0480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قم بتحية المتحدث</a:t>
            </a:r>
            <a:endParaRPr lang="en-US" sz="2400" b="1" dirty="0">
              <a:solidFill>
                <a:srgbClr val="333300"/>
              </a:solidFill>
            </a:endParaRPr>
          </a:p>
        </p:txBody>
      </p:sp>
      <p:sp>
        <p:nvSpPr>
          <p:cNvPr id="20489"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0490" name="Group 17"/>
          <p:cNvGrpSpPr>
            <a:grpSpLocks/>
          </p:cNvGrpSpPr>
          <p:nvPr/>
        </p:nvGrpSpPr>
        <p:grpSpPr bwMode="auto">
          <a:xfrm>
            <a:off x="7380288" y="3863975"/>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قل له اسمك</a:t>
            </a:r>
            <a:endParaRPr lang="en-US" sz="2400" b="1" dirty="0">
              <a:solidFill>
                <a:srgbClr val="333300"/>
              </a:solidFill>
            </a:endParaRPr>
          </a:p>
        </p:txBody>
      </p:sp>
      <p:sp>
        <p:nvSpPr>
          <p:cNvPr id="2049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0494" name="Group 24"/>
          <p:cNvGrpSpPr>
            <a:grpSpLocks/>
          </p:cNvGrpSpPr>
          <p:nvPr/>
        </p:nvGrpSpPr>
        <p:grpSpPr bwMode="auto">
          <a:xfrm>
            <a:off x="7380288" y="4778375"/>
            <a:ext cx="762000" cy="665163"/>
            <a:chOff x="0" y="0"/>
            <a:chExt cx="1549" cy="1351"/>
          </a:xfrm>
        </p:grpSpPr>
        <p:sp>
          <p:nvSpPr>
            <p:cNvPr id="20498"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499"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2"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5"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6" name="Text Box 29"/>
          <p:cNvSpPr txBox="1">
            <a:spLocks noChangeArrowheads="1"/>
          </p:cNvSpPr>
          <p:nvPr/>
        </p:nvSpPr>
        <p:spPr bwMode="auto">
          <a:xfrm>
            <a:off x="1641475" y="4854575"/>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أسأل العميل عن كيفية مساعدته</a:t>
            </a:r>
            <a:endParaRPr lang="en-US" sz="2400" b="1" dirty="0">
              <a:solidFill>
                <a:srgbClr val="333300"/>
              </a:solidFill>
            </a:endParaRPr>
          </a:p>
        </p:txBody>
      </p:sp>
      <p:sp>
        <p:nvSpPr>
          <p:cNvPr id="20497"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أسس الاتصال الهاتفي</a:t>
            </a:r>
          </a:p>
        </p:txBody>
      </p:sp>
    </p:spTree>
    <p:extLst>
      <p:ext uri="{BB962C8B-B14F-4D97-AF65-F5344CB8AC3E}">
        <p14:creationId xmlns:p14="http://schemas.microsoft.com/office/powerpoint/2010/main" val="2737762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7380288" y="2057400"/>
            <a:ext cx="762000" cy="665163"/>
            <a:chOff x="0" y="0"/>
            <a:chExt cx="1549" cy="1351"/>
          </a:xfrm>
        </p:grpSpPr>
        <p:sp>
          <p:nvSpPr>
            <p:cNvPr id="20507"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8"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1"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3"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4" name="Text Box 8"/>
          <p:cNvSpPr txBox="1">
            <a:spLocks noChangeArrowheads="1"/>
          </p:cNvSpPr>
          <p:nvPr/>
        </p:nvSpPr>
        <p:spPr bwMode="auto">
          <a:xfrm>
            <a:off x="1641475" y="1805915"/>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لا تدع العميل على الانتظار إلا بعد الاستئذان وتوضيح مدة الانتظار التقريبي وأشكره على قبول ذلك</a:t>
            </a:r>
            <a:endParaRPr lang="en-US" sz="2400" b="1" dirty="0">
              <a:solidFill>
                <a:srgbClr val="333300"/>
              </a:solidFill>
            </a:endParaRPr>
          </a:p>
        </p:txBody>
      </p:sp>
      <p:sp>
        <p:nvSpPr>
          <p:cNvPr id="20485"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0486" name="Group 10"/>
          <p:cNvGrpSpPr>
            <a:grpSpLocks/>
          </p:cNvGrpSpPr>
          <p:nvPr/>
        </p:nvGrpSpPr>
        <p:grpSpPr bwMode="auto">
          <a:xfrm>
            <a:off x="7380288" y="3383830"/>
            <a:ext cx="762000" cy="665163"/>
            <a:chOff x="0" y="0"/>
            <a:chExt cx="1549" cy="1351"/>
          </a:xfrm>
        </p:grpSpPr>
        <p:sp>
          <p:nvSpPr>
            <p:cNvPr id="20504"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5"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8"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87" name="Line 14"/>
          <p:cNvSpPr>
            <a:spLocks noChangeShapeType="1"/>
          </p:cNvSpPr>
          <p:nvPr/>
        </p:nvSpPr>
        <p:spPr bwMode="auto">
          <a:xfrm>
            <a:off x="2301875" y="399343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88" name="Text Box 15"/>
          <p:cNvSpPr txBox="1">
            <a:spLocks noChangeArrowheads="1"/>
          </p:cNvSpPr>
          <p:nvPr/>
        </p:nvSpPr>
        <p:spPr bwMode="auto">
          <a:xfrm>
            <a:off x="1641475" y="3120950"/>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عند تحويل المكالمة إلى شخص آخر أخبر العميل عن سبب </a:t>
            </a:r>
            <a:r>
              <a:rPr lang="ar-EG" sz="2400" b="1" dirty="0" smtClean="0">
                <a:solidFill>
                  <a:srgbClr val="333300"/>
                </a:solidFill>
              </a:rPr>
              <a:t>ذلك وأسم </a:t>
            </a:r>
            <a:r>
              <a:rPr lang="ar-EG" sz="2400" b="1" dirty="0">
                <a:solidFill>
                  <a:srgbClr val="333300"/>
                </a:solidFill>
              </a:rPr>
              <a:t>المحول إليه وتابع عملية التحويل</a:t>
            </a:r>
          </a:p>
        </p:txBody>
      </p:sp>
      <p:sp>
        <p:nvSpPr>
          <p:cNvPr id="20489" name="Text Box 16"/>
          <p:cNvSpPr txBox="1">
            <a:spLocks noChangeArrowheads="1"/>
          </p:cNvSpPr>
          <p:nvPr/>
        </p:nvSpPr>
        <p:spPr bwMode="auto">
          <a:xfrm>
            <a:off x="7577138" y="348225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0490" name="Group 17"/>
          <p:cNvGrpSpPr>
            <a:grpSpLocks/>
          </p:cNvGrpSpPr>
          <p:nvPr/>
        </p:nvGrpSpPr>
        <p:grpSpPr bwMode="auto">
          <a:xfrm>
            <a:off x="7380288" y="4708053"/>
            <a:ext cx="762000" cy="665163"/>
            <a:chOff x="0" y="0"/>
            <a:chExt cx="1549" cy="1351"/>
          </a:xfrm>
        </p:grpSpPr>
        <p:sp>
          <p:nvSpPr>
            <p:cNvPr id="20501"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502"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0491" name="Line 21"/>
          <p:cNvSpPr>
            <a:spLocks noChangeShapeType="1"/>
          </p:cNvSpPr>
          <p:nvPr/>
        </p:nvSpPr>
        <p:spPr bwMode="auto">
          <a:xfrm>
            <a:off x="2301875" y="5317653"/>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492" name="Text Box 22"/>
          <p:cNvSpPr txBox="1">
            <a:spLocks noChangeArrowheads="1"/>
          </p:cNvSpPr>
          <p:nvPr/>
        </p:nvSpPr>
        <p:spPr bwMode="auto">
          <a:xfrm>
            <a:off x="1641475" y="4489102"/>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خذ رسالة من العميل عند عدم تواجد الشخص المطلوب وتأكد من وصول هذه الرسالة واضحة</a:t>
            </a:r>
            <a:endParaRPr lang="en-US" sz="2400" b="1" dirty="0">
              <a:solidFill>
                <a:srgbClr val="333300"/>
              </a:solidFill>
            </a:endParaRPr>
          </a:p>
        </p:txBody>
      </p:sp>
      <p:sp>
        <p:nvSpPr>
          <p:cNvPr id="20493" name="Text Box 23"/>
          <p:cNvSpPr txBox="1">
            <a:spLocks noChangeArrowheads="1"/>
          </p:cNvSpPr>
          <p:nvPr/>
        </p:nvSpPr>
        <p:spPr bwMode="auto">
          <a:xfrm>
            <a:off x="7577138" y="480647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sp>
        <p:nvSpPr>
          <p:cNvPr id="30"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200" dirty="0">
                <a:solidFill>
                  <a:schemeClr val="accent6">
                    <a:lumMod val="50000"/>
                  </a:schemeClr>
                </a:solidFill>
              </a:rPr>
              <a:t>أسس الاتصال الهاتفي</a:t>
            </a:r>
          </a:p>
        </p:txBody>
      </p:sp>
    </p:spTree>
    <p:extLst>
      <p:ext uri="{BB962C8B-B14F-4D97-AF65-F5344CB8AC3E}">
        <p14:creationId xmlns:p14="http://schemas.microsoft.com/office/powerpoint/2010/main" val="42717926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fontScheme name="Office 主题">
      <a:majorFont>
        <a:latin typeface="Calibri"/>
        <a:ea typeface="SimHei"/>
        <a:cs typeface=""/>
      </a:majorFont>
      <a:minorFont>
        <a:latin typeface="Calibri"/>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Office 主题 1">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1">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themeOverride>
</file>

<file path=ppt/theme/themeOverride2.xml><?xml version="1.0" encoding="utf-8"?>
<a:themeOverride xmlns:a="http://schemas.openxmlformats.org/drawingml/2006/main">
  <a:clrScheme name="Office 主题 1">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themeOverride>
</file>

<file path=ppt/theme/themeOverride3.xml><?xml version="1.0" encoding="utf-8"?>
<a:themeOverride xmlns:a="http://schemas.openxmlformats.org/drawingml/2006/main">
  <a:clrScheme name="Office 主题 1">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themeOverride>
</file>

<file path=ppt/theme/themeOverride4.xml><?xml version="1.0" encoding="utf-8"?>
<a:themeOverride xmlns:a="http://schemas.openxmlformats.org/drawingml/2006/main">
  <a:clrScheme name="Office 主题 1">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themeOverride>
</file>

<file path=ppt/theme/themeOverride5.xml><?xml version="1.0" encoding="utf-8"?>
<a:themeOverride xmlns:a="http://schemas.openxmlformats.org/drawingml/2006/main">
  <a:clrScheme name="Office 主题 1">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491</TotalTime>
  <Pages>0</Pages>
  <Words>3095</Words>
  <Characters>0</Characters>
  <Application>Microsoft Office PowerPoint</Application>
  <DocSecurity>0</DocSecurity>
  <PresentationFormat>On-screen Show (4:3)</PresentationFormat>
  <Lines>0</Lines>
  <Paragraphs>704</Paragraphs>
  <Slides>154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154</vt:i4>
      </vt:variant>
    </vt:vector>
  </HeadingPairs>
  <TitlesOfParts>
    <vt:vector size="156" baseType="lpstr">
      <vt:lpstr>Office 主题</vt:lpstr>
      <vt:lpstr>Slide</vt:lpstr>
      <vt:lpstr>فن خدمة العملاء</vt:lpstr>
      <vt:lpstr>الاتفاقيات</vt:lpstr>
      <vt:lpstr>محاور الدورة</vt:lpstr>
      <vt:lpstr>مدى الانطباقية</vt:lpstr>
      <vt:lpstr>الاهداف</vt:lpstr>
      <vt:lpstr>المقدمة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فن خدمة العملاء</dc:title>
  <dc:creator>menna</dc:creator>
  <cp:lastModifiedBy>menna</cp:lastModifiedBy>
  <cp:revision>483</cp:revision>
  <cp:lastPrinted>1899-12-30T00:00:00Z</cp:lastPrinted>
  <dcterms:created xsi:type="dcterms:W3CDTF">2010-10-25T15:52:17Z</dcterms:created>
  <dcterms:modified xsi:type="dcterms:W3CDTF">2013-09-12T11:08:01Z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