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073FD48-BE91-485A-A73E-32EBFDDC593C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0F22346-9C94-4374-8D8B-DA37ECE17100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2675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ar-SA" sz="3200" smtClean="0">
              <a:solidFill>
                <a:srgbClr val="000000"/>
              </a:solidFill>
            </a:endParaRPr>
          </a:p>
        </p:txBody>
      </p:sp>
      <p:sp>
        <p:nvSpPr>
          <p:cNvPr id="412676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 rtl="1"/>
            <a:fld id="{9D7784FD-281E-4733-9FFE-36E4D0D87D25}" type="slidenum">
              <a:rPr lang="en-US">
                <a:solidFill>
                  <a:srgbClr val="000000"/>
                </a:solidFill>
                <a:cs typeface="Arial" pitchFamily="34" charset="0"/>
              </a:rPr>
              <a:pPr defTabSz="914400" rtl="1"/>
              <a:t>2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E4BC-DB0E-4AAA-B79C-8D0D27A041AB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0BA-DC7F-47D5-99C5-6E7B20E5196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E4BC-DB0E-4AAA-B79C-8D0D27A041AB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0BA-DC7F-47D5-99C5-6E7B20E5196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E4BC-DB0E-4AAA-B79C-8D0D27A041AB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0BA-DC7F-47D5-99C5-6E7B20E5196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screen Imag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/>
          </p:nvPr>
        </p:nvSpPr>
        <p:spPr>
          <a:xfrm>
            <a:off x="0" y="-2117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ar-SA" altLang="ja-JP" noProof="0"/>
              <a:t>انقر فوق الأيقونة لإضافة صورة</a:t>
            </a:r>
            <a:endParaRPr lang="ja-JP" alt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2394" y="801013"/>
            <a:ext cx="2025093" cy="19079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0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0498" algn="l"/>
              </a:tabLst>
              <a:defRPr sz="3999" b="1" baseline="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/>
          </p:nvPr>
        </p:nvSpPr>
        <p:spPr>
          <a:xfrm>
            <a:off x="682761" y="3069002"/>
            <a:ext cx="2024362" cy="3275984"/>
          </a:xfrm>
          <a:prstGeom prst="rect">
            <a:avLst/>
          </a:prstGeom>
        </p:spPr>
        <p:txBody>
          <a:bodyPr/>
          <a:lstStyle>
            <a:lvl1pPr>
              <a:defRPr lang="en-US" sz="11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Freeform 3450"/>
          <p:cNvSpPr>
            <a:spLocks noGrp="1" noEditPoints="1"/>
          </p:cNvSpPr>
          <p:nvPr>
            <p:ph type="pic" sz="quarter" idx="35"/>
          </p:nvPr>
        </p:nvSpPr>
        <p:spPr bwMode="auto">
          <a:xfrm>
            <a:off x="2897923" y="225015"/>
            <a:ext cx="6047421" cy="6407970"/>
          </a:xfrm>
          <a:custGeom>
            <a:avLst/>
            <a:gdLst>
              <a:gd name="T0" fmla="*/ 972 w 989"/>
              <a:gd name="T1" fmla="*/ 233 h 526"/>
              <a:gd name="T2" fmla="*/ 960 w 989"/>
              <a:gd name="T3" fmla="*/ 219 h 526"/>
              <a:gd name="T4" fmla="*/ 930 w 989"/>
              <a:gd name="T5" fmla="*/ 211 h 526"/>
              <a:gd name="T6" fmla="*/ 932 w 989"/>
              <a:gd name="T7" fmla="*/ 186 h 526"/>
              <a:gd name="T8" fmla="*/ 919 w 989"/>
              <a:gd name="T9" fmla="*/ 170 h 526"/>
              <a:gd name="T10" fmla="*/ 886 w 989"/>
              <a:gd name="T11" fmla="*/ 162 h 526"/>
              <a:gd name="T12" fmla="*/ 855 w 989"/>
              <a:gd name="T13" fmla="*/ 169 h 526"/>
              <a:gd name="T14" fmla="*/ 873 w 989"/>
              <a:gd name="T15" fmla="*/ 134 h 526"/>
              <a:gd name="T16" fmla="*/ 771 w 989"/>
              <a:gd name="T17" fmla="*/ 186 h 526"/>
              <a:gd name="T18" fmla="*/ 816 w 989"/>
              <a:gd name="T19" fmla="*/ 149 h 526"/>
              <a:gd name="T20" fmla="*/ 832 w 989"/>
              <a:gd name="T21" fmla="*/ 132 h 526"/>
              <a:gd name="T22" fmla="*/ 918 w 989"/>
              <a:gd name="T23" fmla="*/ 74 h 526"/>
              <a:gd name="T24" fmla="*/ 871 w 989"/>
              <a:gd name="T25" fmla="*/ 69 h 526"/>
              <a:gd name="T26" fmla="*/ 797 w 989"/>
              <a:gd name="T27" fmla="*/ 92 h 526"/>
              <a:gd name="T28" fmla="*/ 829 w 989"/>
              <a:gd name="T29" fmla="*/ 38 h 526"/>
              <a:gd name="T30" fmla="*/ 806 w 989"/>
              <a:gd name="T31" fmla="*/ 24 h 526"/>
              <a:gd name="T32" fmla="*/ 764 w 989"/>
              <a:gd name="T33" fmla="*/ 20 h 526"/>
              <a:gd name="T34" fmla="*/ 758 w 989"/>
              <a:gd name="T35" fmla="*/ 12 h 526"/>
              <a:gd name="T36" fmla="*/ 730 w 989"/>
              <a:gd name="T37" fmla="*/ 1 h 526"/>
              <a:gd name="T38" fmla="*/ 577 w 989"/>
              <a:gd name="T39" fmla="*/ 66 h 526"/>
              <a:gd name="T40" fmla="*/ 559 w 989"/>
              <a:gd name="T41" fmla="*/ 67 h 526"/>
              <a:gd name="T42" fmla="*/ 524 w 989"/>
              <a:gd name="T43" fmla="*/ 75 h 526"/>
              <a:gd name="T44" fmla="*/ 387 w 989"/>
              <a:gd name="T45" fmla="*/ 112 h 526"/>
              <a:gd name="T46" fmla="*/ 84 w 989"/>
              <a:gd name="T47" fmla="*/ 275 h 526"/>
              <a:gd name="T48" fmla="*/ 24 w 989"/>
              <a:gd name="T49" fmla="*/ 335 h 526"/>
              <a:gd name="T50" fmla="*/ 112 w 989"/>
              <a:gd name="T51" fmla="*/ 295 h 526"/>
              <a:gd name="T52" fmla="*/ 42 w 989"/>
              <a:gd name="T53" fmla="*/ 357 h 526"/>
              <a:gd name="T54" fmla="*/ 71 w 989"/>
              <a:gd name="T55" fmla="*/ 335 h 526"/>
              <a:gd name="T56" fmla="*/ 83 w 989"/>
              <a:gd name="T57" fmla="*/ 348 h 526"/>
              <a:gd name="T58" fmla="*/ 107 w 989"/>
              <a:gd name="T59" fmla="*/ 358 h 526"/>
              <a:gd name="T60" fmla="*/ 154 w 989"/>
              <a:gd name="T61" fmla="*/ 351 h 526"/>
              <a:gd name="T62" fmla="*/ 130 w 989"/>
              <a:gd name="T63" fmla="*/ 393 h 526"/>
              <a:gd name="T64" fmla="*/ 170 w 989"/>
              <a:gd name="T65" fmla="*/ 378 h 526"/>
              <a:gd name="T66" fmla="*/ 171 w 989"/>
              <a:gd name="T67" fmla="*/ 407 h 526"/>
              <a:gd name="T68" fmla="*/ 194 w 989"/>
              <a:gd name="T69" fmla="*/ 427 h 526"/>
              <a:gd name="T70" fmla="*/ 176 w 989"/>
              <a:gd name="T71" fmla="*/ 460 h 526"/>
              <a:gd name="T72" fmla="*/ 145 w 989"/>
              <a:gd name="T73" fmla="*/ 519 h 526"/>
              <a:gd name="T74" fmla="*/ 230 w 989"/>
              <a:gd name="T75" fmla="*/ 498 h 526"/>
              <a:gd name="T76" fmla="*/ 353 w 989"/>
              <a:gd name="T77" fmla="*/ 418 h 526"/>
              <a:gd name="T78" fmla="*/ 353 w 989"/>
              <a:gd name="T79" fmla="*/ 426 h 526"/>
              <a:gd name="T80" fmla="*/ 224 w 989"/>
              <a:gd name="T81" fmla="*/ 517 h 526"/>
              <a:gd name="T82" fmla="*/ 341 w 989"/>
              <a:gd name="T83" fmla="*/ 481 h 526"/>
              <a:gd name="T84" fmla="*/ 383 w 989"/>
              <a:gd name="T85" fmla="*/ 478 h 526"/>
              <a:gd name="T86" fmla="*/ 383 w 989"/>
              <a:gd name="T87" fmla="*/ 508 h 526"/>
              <a:gd name="T88" fmla="*/ 443 w 989"/>
              <a:gd name="T89" fmla="*/ 489 h 526"/>
              <a:gd name="T90" fmla="*/ 475 w 989"/>
              <a:gd name="T91" fmla="*/ 499 h 526"/>
              <a:gd name="T92" fmla="*/ 583 w 989"/>
              <a:gd name="T93" fmla="*/ 468 h 526"/>
              <a:gd name="T94" fmla="*/ 598 w 989"/>
              <a:gd name="T95" fmla="*/ 471 h 526"/>
              <a:gd name="T96" fmla="*/ 633 w 989"/>
              <a:gd name="T97" fmla="*/ 492 h 526"/>
              <a:gd name="T98" fmla="*/ 690 w 989"/>
              <a:gd name="T99" fmla="*/ 458 h 526"/>
              <a:gd name="T100" fmla="*/ 979 w 989"/>
              <a:gd name="T101" fmla="*/ 292 h 526"/>
              <a:gd name="T102" fmla="*/ 862 w 989"/>
              <a:gd name="T103" fmla="*/ 326 h 526"/>
              <a:gd name="T104" fmla="*/ 119 w 989"/>
              <a:gd name="T105" fmla="*/ 305 h 526"/>
              <a:gd name="T106" fmla="*/ 127 w 989"/>
              <a:gd name="T107" fmla="*/ 350 h 526"/>
              <a:gd name="T108" fmla="*/ 201 w 989"/>
              <a:gd name="T109" fmla="*/ 350 h 526"/>
              <a:gd name="T110" fmla="*/ 204 w 989"/>
              <a:gd name="T111" fmla="*/ 467 h 526"/>
              <a:gd name="T112" fmla="*/ 321 w 989"/>
              <a:gd name="T113" fmla="*/ 409 h 526"/>
              <a:gd name="T114" fmla="*/ 444 w 989"/>
              <a:gd name="T115" fmla="*/ 440 h 526"/>
              <a:gd name="T116" fmla="*/ 603 w 989"/>
              <a:gd name="T117" fmla="*/ 454 h 526"/>
              <a:gd name="T118" fmla="*/ 791 w 989"/>
              <a:gd name="T119" fmla="*/ 116 h 526"/>
              <a:gd name="T120" fmla="*/ 822 w 989"/>
              <a:gd name="T121" fmla="*/ 117 h 526"/>
              <a:gd name="T122" fmla="*/ 750 w 989"/>
              <a:gd name="T123" fmla="*/ 153 h 526"/>
              <a:gd name="T124" fmla="*/ 822 w 989"/>
              <a:gd name="T125" fmla="*/ 35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89" h="526">
                <a:moveTo>
                  <a:pt x="984" y="258"/>
                </a:moveTo>
                <a:lnTo>
                  <a:pt x="976" y="261"/>
                </a:lnTo>
                <a:lnTo>
                  <a:pt x="968" y="262"/>
                </a:lnTo>
                <a:lnTo>
                  <a:pt x="964" y="262"/>
                </a:lnTo>
                <a:lnTo>
                  <a:pt x="961" y="262"/>
                </a:lnTo>
                <a:lnTo>
                  <a:pt x="957" y="260"/>
                </a:lnTo>
                <a:lnTo>
                  <a:pt x="954" y="257"/>
                </a:lnTo>
                <a:lnTo>
                  <a:pt x="961" y="252"/>
                </a:lnTo>
                <a:lnTo>
                  <a:pt x="968" y="249"/>
                </a:lnTo>
                <a:lnTo>
                  <a:pt x="976" y="245"/>
                </a:lnTo>
                <a:lnTo>
                  <a:pt x="982" y="241"/>
                </a:lnTo>
                <a:lnTo>
                  <a:pt x="984" y="238"/>
                </a:lnTo>
                <a:lnTo>
                  <a:pt x="984" y="236"/>
                </a:lnTo>
                <a:lnTo>
                  <a:pt x="982" y="235"/>
                </a:lnTo>
                <a:lnTo>
                  <a:pt x="980" y="236"/>
                </a:lnTo>
                <a:lnTo>
                  <a:pt x="973" y="240"/>
                </a:lnTo>
                <a:lnTo>
                  <a:pt x="967" y="244"/>
                </a:lnTo>
                <a:lnTo>
                  <a:pt x="965" y="240"/>
                </a:lnTo>
                <a:lnTo>
                  <a:pt x="965" y="237"/>
                </a:lnTo>
                <a:lnTo>
                  <a:pt x="967" y="236"/>
                </a:lnTo>
                <a:lnTo>
                  <a:pt x="968" y="235"/>
                </a:lnTo>
                <a:lnTo>
                  <a:pt x="970" y="234"/>
                </a:lnTo>
                <a:lnTo>
                  <a:pt x="972" y="233"/>
                </a:lnTo>
                <a:lnTo>
                  <a:pt x="973" y="232"/>
                </a:lnTo>
                <a:lnTo>
                  <a:pt x="974" y="228"/>
                </a:lnTo>
                <a:lnTo>
                  <a:pt x="970" y="229"/>
                </a:lnTo>
                <a:lnTo>
                  <a:pt x="964" y="230"/>
                </a:lnTo>
                <a:lnTo>
                  <a:pt x="960" y="233"/>
                </a:lnTo>
                <a:lnTo>
                  <a:pt x="955" y="235"/>
                </a:lnTo>
                <a:lnTo>
                  <a:pt x="954" y="236"/>
                </a:lnTo>
                <a:lnTo>
                  <a:pt x="953" y="237"/>
                </a:lnTo>
                <a:lnTo>
                  <a:pt x="952" y="237"/>
                </a:lnTo>
                <a:lnTo>
                  <a:pt x="949" y="237"/>
                </a:lnTo>
                <a:lnTo>
                  <a:pt x="946" y="238"/>
                </a:lnTo>
                <a:lnTo>
                  <a:pt x="943" y="241"/>
                </a:lnTo>
                <a:lnTo>
                  <a:pt x="939" y="243"/>
                </a:lnTo>
                <a:lnTo>
                  <a:pt x="936" y="244"/>
                </a:lnTo>
                <a:lnTo>
                  <a:pt x="933" y="242"/>
                </a:lnTo>
                <a:lnTo>
                  <a:pt x="933" y="241"/>
                </a:lnTo>
                <a:lnTo>
                  <a:pt x="933" y="238"/>
                </a:lnTo>
                <a:lnTo>
                  <a:pt x="935" y="236"/>
                </a:lnTo>
                <a:lnTo>
                  <a:pt x="945" y="230"/>
                </a:lnTo>
                <a:lnTo>
                  <a:pt x="955" y="226"/>
                </a:lnTo>
                <a:lnTo>
                  <a:pt x="957" y="224"/>
                </a:lnTo>
                <a:lnTo>
                  <a:pt x="960" y="220"/>
                </a:lnTo>
                <a:lnTo>
                  <a:pt x="960" y="219"/>
                </a:lnTo>
                <a:lnTo>
                  <a:pt x="960" y="218"/>
                </a:lnTo>
                <a:lnTo>
                  <a:pt x="957" y="218"/>
                </a:lnTo>
                <a:lnTo>
                  <a:pt x="955" y="218"/>
                </a:lnTo>
                <a:lnTo>
                  <a:pt x="945" y="222"/>
                </a:lnTo>
                <a:lnTo>
                  <a:pt x="936" y="228"/>
                </a:lnTo>
                <a:lnTo>
                  <a:pt x="924" y="233"/>
                </a:lnTo>
                <a:lnTo>
                  <a:pt x="914" y="238"/>
                </a:lnTo>
                <a:lnTo>
                  <a:pt x="911" y="241"/>
                </a:lnTo>
                <a:lnTo>
                  <a:pt x="906" y="243"/>
                </a:lnTo>
                <a:lnTo>
                  <a:pt x="902" y="243"/>
                </a:lnTo>
                <a:lnTo>
                  <a:pt x="897" y="242"/>
                </a:lnTo>
                <a:lnTo>
                  <a:pt x="913" y="233"/>
                </a:lnTo>
                <a:lnTo>
                  <a:pt x="930" y="225"/>
                </a:lnTo>
                <a:lnTo>
                  <a:pt x="938" y="220"/>
                </a:lnTo>
                <a:lnTo>
                  <a:pt x="947" y="217"/>
                </a:lnTo>
                <a:lnTo>
                  <a:pt x="948" y="215"/>
                </a:lnTo>
                <a:lnTo>
                  <a:pt x="949" y="212"/>
                </a:lnTo>
                <a:lnTo>
                  <a:pt x="949" y="210"/>
                </a:lnTo>
                <a:lnTo>
                  <a:pt x="947" y="208"/>
                </a:lnTo>
                <a:lnTo>
                  <a:pt x="944" y="208"/>
                </a:lnTo>
                <a:lnTo>
                  <a:pt x="939" y="209"/>
                </a:lnTo>
                <a:lnTo>
                  <a:pt x="935" y="210"/>
                </a:lnTo>
                <a:lnTo>
                  <a:pt x="930" y="211"/>
                </a:lnTo>
                <a:lnTo>
                  <a:pt x="927" y="210"/>
                </a:lnTo>
                <a:lnTo>
                  <a:pt x="922" y="209"/>
                </a:lnTo>
                <a:lnTo>
                  <a:pt x="919" y="209"/>
                </a:lnTo>
                <a:lnTo>
                  <a:pt x="914" y="209"/>
                </a:lnTo>
                <a:lnTo>
                  <a:pt x="911" y="209"/>
                </a:lnTo>
                <a:lnTo>
                  <a:pt x="907" y="211"/>
                </a:lnTo>
                <a:lnTo>
                  <a:pt x="904" y="212"/>
                </a:lnTo>
                <a:lnTo>
                  <a:pt x="900" y="213"/>
                </a:lnTo>
                <a:lnTo>
                  <a:pt x="897" y="215"/>
                </a:lnTo>
                <a:lnTo>
                  <a:pt x="894" y="213"/>
                </a:lnTo>
                <a:lnTo>
                  <a:pt x="910" y="204"/>
                </a:lnTo>
                <a:lnTo>
                  <a:pt x="924" y="195"/>
                </a:lnTo>
                <a:lnTo>
                  <a:pt x="931" y="191"/>
                </a:lnTo>
                <a:lnTo>
                  <a:pt x="939" y="188"/>
                </a:lnTo>
                <a:lnTo>
                  <a:pt x="941" y="187"/>
                </a:lnTo>
                <a:lnTo>
                  <a:pt x="944" y="186"/>
                </a:lnTo>
                <a:lnTo>
                  <a:pt x="945" y="184"/>
                </a:lnTo>
                <a:lnTo>
                  <a:pt x="945" y="182"/>
                </a:lnTo>
                <a:lnTo>
                  <a:pt x="944" y="180"/>
                </a:lnTo>
                <a:lnTo>
                  <a:pt x="943" y="180"/>
                </a:lnTo>
                <a:lnTo>
                  <a:pt x="939" y="183"/>
                </a:lnTo>
                <a:lnTo>
                  <a:pt x="937" y="185"/>
                </a:lnTo>
                <a:lnTo>
                  <a:pt x="932" y="186"/>
                </a:lnTo>
                <a:lnTo>
                  <a:pt x="929" y="187"/>
                </a:lnTo>
                <a:lnTo>
                  <a:pt x="921" y="190"/>
                </a:lnTo>
                <a:lnTo>
                  <a:pt x="914" y="191"/>
                </a:lnTo>
                <a:lnTo>
                  <a:pt x="906" y="194"/>
                </a:lnTo>
                <a:lnTo>
                  <a:pt x="899" y="199"/>
                </a:lnTo>
                <a:lnTo>
                  <a:pt x="896" y="201"/>
                </a:lnTo>
                <a:lnTo>
                  <a:pt x="893" y="202"/>
                </a:lnTo>
                <a:lnTo>
                  <a:pt x="888" y="203"/>
                </a:lnTo>
                <a:lnTo>
                  <a:pt x="885" y="203"/>
                </a:lnTo>
                <a:lnTo>
                  <a:pt x="887" y="199"/>
                </a:lnTo>
                <a:lnTo>
                  <a:pt x="891" y="194"/>
                </a:lnTo>
                <a:lnTo>
                  <a:pt x="893" y="193"/>
                </a:lnTo>
                <a:lnTo>
                  <a:pt x="893" y="191"/>
                </a:lnTo>
                <a:lnTo>
                  <a:pt x="891" y="188"/>
                </a:lnTo>
                <a:lnTo>
                  <a:pt x="887" y="186"/>
                </a:lnTo>
                <a:lnTo>
                  <a:pt x="889" y="184"/>
                </a:lnTo>
                <a:lnTo>
                  <a:pt x="891" y="183"/>
                </a:lnTo>
                <a:lnTo>
                  <a:pt x="894" y="182"/>
                </a:lnTo>
                <a:lnTo>
                  <a:pt x="896" y="180"/>
                </a:lnTo>
                <a:lnTo>
                  <a:pt x="905" y="176"/>
                </a:lnTo>
                <a:lnTo>
                  <a:pt x="913" y="172"/>
                </a:lnTo>
                <a:lnTo>
                  <a:pt x="915" y="171"/>
                </a:lnTo>
                <a:lnTo>
                  <a:pt x="919" y="170"/>
                </a:lnTo>
                <a:lnTo>
                  <a:pt x="921" y="168"/>
                </a:lnTo>
                <a:lnTo>
                  <a:pt x="922" y="166"/>
                </a:lnTo>
                <a:lnTo>
                  <a:pt x="921" y="163"/>
                </a:lnTo>
                <a:lnTo>
                  <a:pt x="920" y="163"/>
                </a:lnTo>
                <a:lnTo>
                  <a:pt x="919" y="162"/>
                </a:lnTo>
                <a:lnTo>
                  <a:pt x="918" y="163"/>
                </a:lnTo>
                <a:lnTo>
                  <a:pt x="914" y="165"/>
                </a:lnTo>
                <a:lnTo>
                  <a:pt x="911" y="166"/>
                </a:lnTo>
                <a:lnTo>
                  <a:pt x="896" y="171"/>
                </a:lnTo>
                <a:lnTo>
                  <a:pt x="881" y="178"/>
                </a:lnTo>
                <a:lnTo>
                  <a:pt x="867" y="185"/>
                </a:lnTo>
                <a:lnTo>
                  <a:pt x="852" y="192"/>
                </a:lnTo>
                <a:lnTo>
                  <a:pt x="860" y="186"/>
                </a:lnTo>
                <a:lnTo>
                  <a:pt x="867" y="182"/>
                </a:lnTo>
                <a:lnTo>
                  <a:pt x="875" y="177"/>
                </a:lnTo>
                <a:lnTo>
                  <a:pt x="885" y="174"/>
                </a:lnTo>
                <a:lnTo>
                  <a:pt x="887" y="172"/>
                </a:lnTo>
                <a:lnTo>
                  <a:pt x="889" y="170"/>
                </a:lnTo>
                <a:lnTo>
                  <a:pt x="890" y="168"/>
                </a:lnTo>
                <a:lnTo>
                  <a:pt x="889" y="166"/>
                </a:lnTo>
                <a:lnTo>
                  <a:pt x="888" y="163"/>
                </a:lnTo>
                <a:lnTo>
                  <a:pt x="887" y="162"/>
                </a:lnTo>
                <a:lnTo>
                  <a:pt x="886" y="162"/>
                </a:lnTo>
                <a:lnTo>
                  <a:pt x="883" y="162"/>
                </a:lnTo>
                <a:lnTo>
                  <a:pt x="880" y="163"/>
                </a:lnTo>
                <a:lnTo>
                  <a:pt x="877" y="166"/>
                </a:lnTo>
                <a:lnTo>
                  <a:pt x="866" y="170"/>
                </a:lnTo>
                <a:lnTo>
                  <a:pt x="857" y="175"/>
                </a:lnTo>
                <a:lnTo>
                  <a:pt x="848" y="179"/>
                </a:lnTo>
                <a:lnTo>
                  <a:pt x="839" y="185"/>
                </a:lnTo>
                <a:lnTo>
                  <a:pt x="830" y="191"/>
                </a:lnTo>
                <a:lnTo>
                  <a:pt x="821" y="195"/>
                </a:lnTo>
                <a:lnTo>
                  <a:pt x="816" y="199"/>
                </a:lnTo>
                <a:lnTo>
                  <a:pt x="812" y="201"/>
                </a:lnTo>
                <a:lnTo>
                  <a:pt x="811" y="201"/>
                </a:lnTo>
                <a:lnTo>
                  <a:pt x="808" y="201"/>
                </a:lnTo>
                <a:lnTo>
                  <a:pt x="807" y="202"/>
                </a:lnTo>
                <a:lnTo>
                  <a:pt x="806" y="203"/>
                </a:lnTo>
                <a:lnTo>
                  <a:pt x="807" y="202"/>
                </a:lnTo>
                <a:lnTo>
                  <a:pt x="808" y="201"/>
                </a:lnTo>
                <a:lnTo>
                  <a:pt x="806" y="200"/>
                </a:lnTo>
                <a:lnTo>
                  <a:pt x="804" y="199"/>
                </a:lnTo>
                <a:lnTo>
                  <a:pt x="817" y="192"/>
                </a:lnTo>
                <a:lnTo>
                  <a:pt x="830" y="185"/>
                </a:lnTo>
                <a:lnTo>
                  <a:pt x="842" y="177"/>
                </a:lnTo>
                <a:lnTo>
                  <a:pt x="855" y="169"/>
                </a:lnTo>
                <a:lnTo>
                  <a:pt x="869" y="161"/>
                </a:lnTo>
                <a:lnTo>
                  <a:pt x="882" y="153"/>
                </a:lnTo>
                <a:lnTo>
                  <a:pt x="894" y="147"/>
                </a:lnTo>
                <a:lnTo>
                  <a:pt x="905" y="139"/>
                </a:lnTo>
                <a:lnTo>
                  <a:pt x="910" y="136"/>
                </a:lnTo>
                <a:lnTo>
                  <a:pt x="913" y="133"/>
                </a:lnTo>
                <a:lnTo>
                  <a:pt x="919" y="129"/>
                </a:lnTo>
                <a:lnTo>
                  <a:pt x="924" y="127"/>
                </a:lnTo>
                <a:lnTo>
                  <a:pt x="926" y="125"/>
                </a:lnTo>
                <a:lnTo>
                  <a:pt x="926" y="122"/>
                </a:lnTo>
                <a:lnTo>
                  <a:pt x="923" y="122"/>
                </a:lnTo>
                <a:lnTo>
                  <a:pt x="921" y="122"/>
                </a:lnTo>
                <a:lnTo>
                  <a:pt x="914" y="125"/>
                </a:lnTo>
                <a:lnTo>
                  <a:pt x="911" y="126"/>
                </a:lnTo>
                <a:lnTo>
                  <a:pt x="896" y="132"/>
                </a:lnTo>
                <a:lnTo>
                  <a:pt x="882" y="136"/>
                </a:lnTo>
                <a:lnTo>
                  <a:pt x="877" y="139"/>
                </a:lnTo>
                <a:lnTo>
                  <a:pt x="871" y="143"/>
                </a:lnTo>
                <a:lnTo>
                  <a:pt x="865" y="145"/>
                </a:lnTo>
                <a:lnTo>
                  <a:pt x="858" y="145"/>
                </a:lnTo>
                <a:lnTo>
                  <a:pt x="862" y="141"/>
                </a:lnTo>
                <a:lnTo>
                  <a:pt x="867" y="137"/>
                </a:lnTo>
                <a:lnTo>
                  <a:pt x="873" y="134"/>
                </a:lnTo>
                <a:lnTo>
                  <a:pt x="878" y="132"/>
                </a:lnTo>
                <a:lnTo>
                  <a:pt x="885" y="128"/>
                </a:lnTo>
                <a:lnTo>
                  <a:pt x="889" y="124"/>
                </a:lnTo>
                <a:lnTo>
                  <a:pt x="890" y="121"/>
                </a:lnTo>
                <a:lnTo>
                  <a:pt x="889" y="120"/>
                </a:lnTo>
                <a:lnTo>
                  <a:pt x="888" y="120"/>
                </a:lnTo>
                <a:lnTo>
                  <a:pt x="886" y="120"/>
                </a:lnTo>
                <a:lnTo>
                  <a:pt x="875" y="126"/>
                </a:lnTo>
                <a:lnTo>
                  <a:pt x="866" y="133"/>
                </a:lnTo>
                <a:lnTo>
                  <a:pt x="855" y="138"/>
                </a:lnTo>
                <a:lnTo>
                  <a:pt x="842" y="146"/>
                </a:lnTo>
                <a:lnTo>
                  <a:pt x="836" y="151"/>
                </a:lnTo>
                <a:lnTo>
                  <a:pt x="828" y="157"/>
                </a:lnTo>
                <a:lnTo>
                  <a:pt x="817" y="162"/>
                </a:lnTo>
                <a:lnTo>
                  <a:pt x="806" y="167"/>
                </a:lnTo>
                <a:lnTo>
                  <a:pt x="800" y="170"/>
                </a:lnTo>
                <a:lnTo>
                  <a:pt x="796" y="174"/>
                </a:lnTo>
                <a:lnTo>
                  <a:pt x="790" y="177"/>
                </a:lnTo>
                <a:lnTo>
                  <a:pt x="786" y="179"/>
                </a:lnTo>
                <a:lnTo>
                  <a:pt x="781" y="182"/>
                </a:lnTo>
                <a:lnTo>
                  <a:pt x="775" y="184"/>
                </a:lnTo>
                <a:lnTo>
                  <a:pt x="773" y="185"/>
                </a:lnTo>
                <a:lnTo>
                  <a:pt x="771" y="186"/>
                </a:lnTo>
                <a:lnTo>
                  <a:pt x="768" y="186"/>
                </a:lnTo>
                <a:lnTo>
                  <a:pt x="766" y="185"/>
                </a:lnTo>
                <a:lnTo>
                  <a:pt x="771" y="182"/>
                </a:lnTo>
                <a:lnTo>
                  <a:pt x="776" y="179"/>
                </a:lnTo>
                <a:lnTo>
                  <a:pt x="780" y="178"/>
                </a:lnTo>
                <a:lnTo>
                  <a:pt x="782" y="176"/>
                </a:lnTo>
                <a:lnTo>
                  <a:pt x="783" y="175"/>
                </a:lnTo>
                <a:lnTo>
                  <a:pt x="783" y="171"/>
                </a:lnTo>
                <a:lnTo>
                  <a:pt x="784" y="174"/>
                </a:lnTo>
                <a:lnTo>
                  <a:pt x="787" y="174"/>
                </a:lnTo>
                <a:lnTo>
                  <a:pt x="788" y="172"/>
                </a:lnTo>
                <a:lnTo>
                  <a:pt x="790" y="171"/>
                </a:lnTo>
                <a:lnTo>
                  <a:pt x="796" y="168"/>
                </a:lnTo>
                <a:lnTo>
                  <a:pt x="800" y="166"/>
                </a:lnTo>
                <a:lnTo>
                  <a:pt x="811" y="160"/>
                </a:lnTo>
                <a:lnTo>
                  <a:pt x="821" y="154"/>
                </a:lnTo>
                <a:lnTo>
                  <a:pt x="825" y="152"/>
                </a:lnTo>
                <a:lnTo>
                  <a:pt x="829" y="150"/>
                </a:lnTo>
                <a:lnTo>
                  <a:pt x="829" y="147"/>
                </a:lnTo>
                <a:lnTo>
                  <a:pt x="829" y="145"/>
                </a:lnTo>
                <a:lnTo>
                  <a:pt x="827" y="145"/>
                </a:lnTo>
                <a:lnTo>
                  <a:pt x="825" y="144"/>
                </a:lnTo>
                <a:lnTo>
                  <a:pt x="816" y="149"/>
                </a:lnTo>
                <a:lnTo>
                  <a:pt x="808" y="153"/>
                </a:lnTo>
                <a:lnTo>
                  <a:pt x="804" y="154"/>
                </a:lnTo>
                <a:lnTo>
                  <a:pt x="799" y="155"/>
                </a:lnTo>
                <a:lnTo>
                  <a:pt x="795" y="159"/>
                </a:lnTo>
                <a:lnTo>
                  <a:pt x="790" y="162"/>
                </a:lnTo>
                <a:lnTo>
                  <a:pt x="789" y="162"/>
                </a:lnTo>
                <a:lnTo>
                  <a:pt x="787" y="163"/>
                </a:lnTo>
                <a:lnTo>
                  <a:pt x="784" y="165"/>
                </a:lnTo>
                <a:lnTo>
                  <a:pt x="783" y="166"/>
                </a:lnTo>
                <a:lnTo>
                  <a:pt x="779" y="168"/>
                </a:lnTo>
                <a:lnTo>
                  <a:pt x="775" y="170"/>
                </a:lnTo>
                <a:lnTo>
                  <a:pt x="763" y="177"/>
                </a:lnTo>
                <a:lnTo>
                  <a:pt x="751" y="185"/>
                </a:lnTo>
                <a:lnTo>
                  <a:pt x="739" y="193"/>
                </a:lnTo>
                <a:lnTo>
                  <a:pt x="727" y="200"/>
                </a:lnTo>
                <a:lnTo>
                  <a:pt x="726" y="199"/>
                </a:lnTo>
                <a:lnTo>
                  <a:pt x="725" y="196"/>
                </a:lnTo>
                <a:lnTo>
                  <a:pt x="747" y="184"/>
                </a:lnTo>
                <a:lnTo>
                  <a:pt x="768" y="170"/>
                </a:lnTo>
                <a:lnTo>
                  <a:pt x="789" y="157"/>
                </a:lnTo>
                <a:lnTo>
                  <a:pt x="811" y="143"/>
                </a:lnTo>
                <a:lnTo>
                  <a:pt x="821" y="137"/>
                </a:lnTo>
                <a:lnTo>
                  <a:pt x="832" y="132"/>
                </a:lnTo>
                <a:lnTo>
                  <a:pt x="842" y="127"/>
                </a:lnTo>
                <a:lnTo>
                  <a:pt x="854" y="122"/>
                </a:lnTo>
                <a:lnTo>
                  <a:pt x="865" y="118"/>
                </a:lnTo>
                <a:lnTo>
                  <a:pt x="875" y="112"/>
                </a:lnTo>
                <a:lnTo>
                  <a:pt x="886" y="105"/>
                </a:lnTo>
                <a:lnTo>
                  <a:pt x="896" y="100"/>
                </a:lnTo>
                <a:lnTo>
                  <a:pt x="881" y="104"/>
                </a:lnTo>
                <a:lnTo>
                  <a:pt x="869" y="111"/>
                </a:lnTo>
                <a:lnTo>
                  <a:pt x="862" y="114"/>
                </a:lnTo>
                <a:lnTo>
                  <a:pt x="856" y="118"/>
                </a:lnTo>
                <a:lnTo>
                  <a:pt x="850" y="120"/>
                </a:lnTo>
                <a:lnTo>
                  <a:pt x="844" y="121"/>
                </a:lnTo>
                <a:lnTo>
                  <a:pt x="848" y="118"/>
                </a:lnTo>
                <a:lnTo>
                  <a:pt x="853" y="114"/>
                </a:lnTo>
                <a:lnTo>
                  <a:pt x="858" y="112"/>
                </a:lnTo>
                <a:lnTo>
                  <a:pt x="863" y="110"/>
                </a:lnTo>
                <a:lnTo>
                  <a:pt x="873" y="102"/>
                </a:lnTo>
                <a:lnTo>
                  <a:pt x="885" y="94"/>
                </a:lnTo>
                <a:lnTo>
                  <a:pt x="895" y="87"/>
                </a:lnTo>
                <a:lnTo>
                  <a:pt x="905" y="80"/>
                </a:lnTo>
                <a:lnTo>
                  <a:pt x="910" y="78"/>
                </a:lnTo>
                <a:lnTo>
                  <a:pt x="914" y="76"/>
                </a:lnTo>
                <a:lnTo>
                  <a:pt x="918" y="74"/>
                </a:lnTo>
                <a:lnTo>
                  <a:pt x="921" y="70"/>
                </a:lnTo>
                <a:lnTo>
                  <a:pt x="911" y="74"/>
                </a:lnTo>
                <a:lnTo>
                  <a:pt x="902" y="78"/>
                </a:lnTo>
                <a:lnTo>
                  <a:pt x="891" y="83"/>
                </a:lnTo>
                <a:lnTo>
                  <a:pt x="881" y="86"/>
                </a:lnTo>
                <a:lnTo>
                  <a:pt x="871" y="89"/>
                </a:lnTo>
                <a:lnTo>
                  <a:pt x="860" y="92"/>
                </a:lnTo>
                <a:lnTo>
                  <a:pt x="857" y="93"/>
                </a:lnTo>
                <a:lnTo>
                  <a:pt x="854" y="93"/>
                </a:lnTo>
                <a:lnTo>
                  <a:pt x="849" y="95"/>
                </a:lnTo>
                <a:lnTo>
                  <a:pt x="846" y="97"/>
                </a:lnTo>
                <a:lnTo>
                  <a:pt x="844" y="99"/>
                </a:lnTo>
                <a:lnTo>
                  <a:pt x="842" y="99"/>
                </a:lnTo>
                <a:lnTo>
                  <a:pt x="841" y="97"/>
                </a:lnTo>
                <a:lnTo>
                  <a:pt x="841" y="96"/>
                </a:lnTo>
                <a:lnTo>
                  <a:pt x="842" y="94"/>
                </a:lnTo>
                <a:lnTo>
                  <a:pt x="844" y="91"/>
                </a:lnTo>
                <a:lnTo>
                  <a:pt x="845" y="87"/>
                </a:lnTo>
                <a:lnTo>
                  <a:pt x="846" y="84"/>
                </a:lnTo>
                <a:lnTo>
                  <a:pt x="848" y="82"/>
                </a:lnTo>
                <a:lnTo>
                  <a:pt x="852" y="79"/>
                </a:lnTo>
                <a:lnTo>
                  <a:pt x="862" y="75"/>
                </a:lnTo>
                <a:lnTo>
                  <a:pt x="871" y="69"/>
                </a:lnTo>
                <a:lnTo>
                  <a:pt x="881" y="64"/>
                </a:lnTo>
                <a:lnTo>
                  <a:pt x="891" y="60"/>
                </a:lnTo>
                <a:lnTo>
                  <a:pt x="894" y="58"/>
                </a:lnTo>
                <a:lnTo>
                  <a:pt x="896" y="56"/>
                </a:lnTo>
                <a:lnTo>
                  <a:pt x="896" y="55"/>
                </a:lnTo>
                <a:lnTo>
                  <a:pt x="897" y="54"/>
                </a:lnTo>
                <a:lnTo>
                  <a:pt x="896" y="53"/>
                </a:lnTo>
                <a:lnTo>
                  <a:pt x="895" y="52"/>
                </a:lnTo>
                <a:lnTo>
                  <a:pt x="887" y="53"/>
                </a:lnTo>
                <a:lnTo>
                  <a:pt x="880" y="58"/>
                </a:lnTo>
                <a:lnTo>
                  <a:pt x="869" y="63"/>
                </a:lnTo>
                <a:lnTo>
                  <a:pt x="857" y="69"/>
                </a:lnTo>
                <a:lnTo>
                  <a:pt x="854" y="71"/>
                </a:lnTo>
                <a:lnTo>
                  <a:pt x="849" y="71"/>
                </a:lnTo>
                <a:lnTo>
                  <a:pt x="847" y="69"/>
                </a:lnTo>
                <a:lnTo>
                  <a:pt x="845" y="69"/>
                </a:lnTo>
                <a:lnTo>
                  <a:pt x="840" y="71"/>
                </a:lnTo>
                <a:lnTo>
                  <a:pt x="836" y="75"/>
                </a:lnTo>
                <a:lnTo>
                  <a:pt x="831" y="76"/>
                </a:lnTo>
                <a:lnTo>
                  <a:pt x="828" y="78"/>
                </a:lnTo>
                <a:lnTo>
                  <a:pt x="817" y="82"/>
                </a:lnTo>
                <a:lnTo>
                  <a:pt x="807" y="87"/>
                </a:lnTo>
                <a:lnTo>
                  <a:pt x="797" y="92"/>
                </a:lnTo>
                <a:lnTo>
                  <a:pt x="788" y="97"/>
                </a:lnTo>
                <a:lnTo>
                  <a:pt x="783" y="100"/>
                </a:lnTo>
                <a:lnTo>
                  <a:pt x="779" y="103"/>
                </a:lnTo>
                <a:lnTo>
                  <a:pt x="774" y="105"/>
                </a:lnTo>
                <a:lnTo>
                  <a:pt x="770" y="107"/>
                </a:lnTo>
                <a:lnTo>
                  <a:pt x="770" y="102"/>
                </a:lnTo>
                <a:lnTo>
                  <a:pt x="771" y="100"/>
                </a:lnTo>
                <a:lnTo>
                  <a:pt x="773" y="96"/>
                </a:lnTo>
                <a:lnTo>
                  <a:pt x="775" y="94"/>
                </a:lnTo>
                <a:lnTo>
                  <a:pt x="782" y="91"/>
                </a:lnTo>
                <a:lnTo>
                  <a:pt x="789" y="87"/>
                </a:lnTo>
                <a:lnTo>
                  <a:pt x="803" y="78"/>
                </a:lnTo>
                <a:lnTo>
                  <a:pt x="817" y="68"/>
                </a:lnTo>
                <a:lnTo>
                  <a:pt x="831" y="58"/>
                </a:lnTo>
                <a:lnTo>
                  <a:pt x="846" y="46"/>
                </a:lnTo>
                <a:lnTo>
                  <a:pt x="860" y="34"/>
                </a:lnTo>
                <a:lnTo>
                  <a:pt x="873" y="22"/>
                </a:lnTo>
                <a:lnTo>
                  <a:pt x="867" y="24"/>
                </a:lnTo>
                <a:lnTo>
                  <a:pt x="862" y="24"/>
                </a:lnTo>
                <a:lnTo>
                  <a:pt x="856" y="26"/>
                </a:lnTo>
                <a:lnTo>
                  <a:pt x="850" y="28"/>
                </a:lnTo>
                <a:lnTo>
                  <a:pt x="839" y="33"/>
                </a:lnTo>
                <a:lnTo>
                  <a:pt x="829" y="38"/>
                </a:lnTo>
                <a:lnTo>
                  <a:pt x="820" y="43"/>
                </a:lnTo>
                <a:lnTo>
                  <a:pt x="811" y="47"/>
                </a:lnTo>
                <a:lnTo>
                  <a:pt x="805" y="47"/>
                </a:lnTo>
                <a:lnTo>
                  <a:pt x="799" y="47"/>
                </a:lnTo>
                <a:lnTo>
                  <a:pt x="794" y="49"/>
                </a:lnTo>
                <a:lnTo>
                  <a:pt x="788" y="52"/>
                </a:lnTo>
                <a:lnTo>
                  <a:pt x="783" y="54"/>
                </a:lnTo>
                <a:lnTo>
                  <a:pt x="776" y="56"/>
                </a:lnTo>
                <a:lnTo>
                  <a:pt x="771" y="59"/>
                </a:lnTo>
                <a:lnTo>
                  <a:pt x="766" y="59"/>
                </a:lnTo>
                <a:lnTo>
                  <a:pt x="764" y="58"/>
                </a:lnTo>
                <a:lnTo>
                  <a:pt x="764" y="55"/>
                </a:lnTo>
                <a:lnTo>
                  <a:pt x="764" y="53"/>
                </a:lnTo>
                <a:lnTo>
                  <a:pt x="766" y="51"/>
                </a:lnTo>
                <a:lnTo>
                  <a:pt x="771" y="47"/>
                </a:lnTo>
                <a:lnTo>
                  <a:pt x="775" y="44"/>
                </a:lnTo>
                <a:lnTo>
                  <a:pt x="787" y="37"/>
                </a:lnTo>
                <a:lnTo>
                  <a:pt x="799" y="31"/>
                </a:lnTo>
                <a:lnTo>
                  <a:pt x="812" y="27"/>
                </a:lnTo>
                <a:lnTo>
                  <a:pt x="824" y="22"/>
                </a:lnTo>
                <a:lnTo>
                  <a:pt x="817" y="21"/>
                </a:lnTo>
                <a:lnTo>
                  <a:pt x="812" y="21"/>
                </a:lnTo>
                <a:lnTo>
                  <a:pt x="806" y="24"/>
                </a:lnTo>
                <a:lnTo>
                  <a:pt x="800" y="26"/>
                </a:lnTo>
                <a:lnTo>
                  <a:pt x="790" y="31"/>
                </a:lnTo>
                <a:lnTo>
                  <a:pt x="779" y="36"/>
                </a:lnTo>
                <a:lnTo>
                  <a:pt x="766" y="41"/>
                </a:lnTo>
                <a:lnTo>
                  <a:pt x="754" y="45"/>
                </a:lnTo>
                <a:lnTo>
                  <a:pt x="747" y="46"/>
                </a:lnTo>
                <a:lnTo>
                  <a:pt x="740" y="47"/>
                </a:lnTo>
                <a:lnTo>
                  <a:pt x="733" y="47"/>
                </a:lnTo>
                <a:lnTo>
                  <a:pt x="726" y="47"/>
                </a:lnTo>
                <a:lnTo>
                  <a:pt x="732" y="45"/>
                </a:lnTo>
                <a:lnTo>
                  <a:pt x="738" y="43"/>
                </a:lnTo>
                <a:lnTo>
                  <a:pt x="743" y="42"/>
                </a:lnTo>
                <a:lnTo>
                  <a:pt x="748" y="39"/>
                </a:lnTo>
                <a:lnTo>
                  <a:pt x="750" y="38"/>
                </a:lnTo>
                <a:lnTo>
                  <a:pt x="750" y="37"/>
                </a:lnTo>
                <a:lnTo>
                  <a:pt x="750" y="36"/>
                </a:lnTo>
                <a:lnTo>
                  <a:pt x="749" y="35"/>
                </a:lnTo>
                <a:lnTo>
                  <a:pt x="746" y="34"/>
                </a:lnTo>
                <a:lnTo>
                  <a:pt x="745" y="31"/>
                </a:lnTo>
                <a:lnTo>
                  <a:pt x="747" y="28"/>
                </a:lnTo>
                <a:lnTo>
                  <a:pt x="753" y="26"/>
                </a:lnTo>
                <a:lnTo>
                  <a:pt x="759" y="22"/>
                </a:lnTo>
                <a:lnTo>
                  <a:pt x="764" y="20"/>
                </a:lnTo>
                <a:lnTo>
                  <a:pt x="775" y="14"/>
                </a:lnTo>
                <a:lnTo>
                  <a:pt x="787" y="10"/>
                </a:lnTo>
                <a:lnTo>
                  <a:pt x="790" y="9"/>
                </a:lnTo>
                <a:lnTo>
                  <a:pt x="795" y="8"/>
                </a:lnTo>
                <a:lnTo>
                  <a:pt x="797" y="6"/>
                </a:lnTo>
                <a:lnTo>
                  <a:pt x="799" y="5"/>
                </a:lnTo>
                <a:lnTo>
                  <a:pt x="799" y="4"/>
                </a:lnTo>
                <a:lnTo>
                  <a:pt x="799" y="2"/>
                </a:lnTo>
                <a:lnTo>
                  <a:pt x="799" y="1"/>
                </a:lnTo>
                <a:lnTo>
                  <a:pt x="797" y="0"/>
                </a:lnTo>
                <a:lnTo>
                  <a:pt x="795" y="0"/>
                </a:lnTo>
                <a:lnTo>
                  <a:pt x="792" y="1"/>
                </a:lnTo>
                <a:lnTo>
                  <a:pt x="787" y="3"/>
                </a:lnTo>
                <a:lnTo>
                  <a:pt x="783" y="4"/>
                </a:lnTo>
                <a:lnTo>
                  <a:pt x="771" y="10"/>
                </a:lnTo>
                <a:lnTo>
                  <a:pt x="759" y="16"/>
                </a:lnTo>
                <a:lnTo>
                  <a:pt x="748" y="20"/>
                </a:lnTo>
                <a:lnTo>
                  <a:pt x="735" y="25"/>
                </a:lnTo>
                <a:lnTo>
                  <a:pt x="739" y="21"/>
                </a:lnTo>
                <a:lnTo>
                  <a:pt x="742" y="18"/>
                </a:lnTo>
                <a:lnTo>
                  <a:pt x="746" y="17"/>
                </a:lnTo>
                <a:lnTo>
                  <a:pt x="749" y="14"/>
                </a:lnTo>
                <a:lnTo>
                  <a:pt x="758" y="12"/>
                </a:lnTo>
                <a:lnTo>
                  <a:pt x="765" y="9"/>
                </a:lnTo>
                <a:lnTo>
                  <a:pt x="767" y="6"/>
                </a:lnTo>
                <a:lnTo>
                  <a:pt x="767" y="4"/>
                </a:lnTo>
                <a:lnTo>
                  <a:pt x="766" y="1"/>
                </a:lnTo>
                <a:lnTo>
                  <a:pt x="764" y="0"/>
                </a:lnTo>
                <a:lnTo>
                  <a:pt x="757" y="0"/>
                </a:lnTo>
                <a:lnTo>
                  <a:pt x="751" y="3"/>
                </a:lnTo>
                <a:lnTo>
                  <a:pt x="741" y="6"/>
                </a:lnTo>
                <a:lnTo>
                  <a:pt x="731" y="11"/>
                </a:lnTo>
                <a:lnTo>
                  <a:pt x="721" y="16"/>
                </a:lnTo>
                <a:lnTo>
                  <a:pt x="710" y="21"/>
                </a:lnTo>
                <a:lnTo>
                  <a:pt x="701" y="26"/>
                </a:lnTo>
                <a:lnTo>
                  <a:pt x="693" y="30"/>
                </a:lnTo>
                <a:lnTo>
                  <a:pt x="689" y="31"/>
                </a:lnTo>
                <a:lnTo>
                  <a:pt x="684" y="31"/>
                </a:lnTo>
                <a:lnTo>
                  <a:pt x="680" y="31"/>
                </a:lnTo>
                <a:lnTo>
                  <a:pt x="674" y="30"/>
                </a:lnTo>
                <a:lnTo>
                  <a:pt x="690" y="24"/>
                </a:lnTo>
                <a:lnTo>
                  <a:pt x="705" y="17"/>
                </a:lnTo>
                <a:lnTo>
                  <a:pt x="721" y="10"/>
                </a:lnTo>
                <a:lnTo>
                  <a:pt x="735" y="3"/>
                </a:lnTo>
                <a:lnTo>
                  <a:pt x="732" y="1"/>
                </a:lnTo>
                <a:lnTo>
                  <a:pt x="730" y="1"/>
                </a:lnTo>
                <a:lnTo>
                  <a:pt x="726" y="1"/>
                </a:lnTo>
                <a:lnTo>
                  <a:pt x="723" y="2"/>
                </a:lnTo>
                <a:lnTo>
                  <a:pt x="716" y="4"/>
                </a:lnTo>
                <a:lnTo>
                  <a:pt x="709" y="8"/>
                </a:lnTo>
                <a:lnTo>
                  <a:pt x="693" y="16"/>
                </a:lnTo>
                <a:lnTo>
                  <a:pt x="676" y="22"/>
                </a:lnTo>
                <a:lnTo>
                  <a:pt x="660" y="30"/>
                </a:lnTo>
                <a:lnTo>
                  <a:pt x="646" y="38"/>
                </a:lnTo>
                <a:lnTo>
                  <a:pt x="630" y="47"/>
                </a:lnTo>
                <a:lnTo>
                  <a:pt x="614" y="55"/>
                </a:lnTo>
                <a:lnTo>
                  <a:pt x="600" y="62"/>
                </a:lnTo>
                <a:lnTo>
                  <a:pt x="585" y="69"/>
                </a:lnTo>
                <a:lnTo>
                  <a:pt x="576" y="72"/>
                </a:lnTo>
                <a:lnTo>
                  <a:pt x="568" y="76"/>
                </a:lnTo>
                <a:lnTo>
                  <a:pt x="566" y="77"/>
                </a:lnTo>
                <a:lnTo>
                  <a:pt x="564" y="78"/>
                </a:lnTo>
                <a:lnTo>
                  <a:pt x="560" y="79"/>
                </a:lnTo>
                <a:lnTo>
                  <a:pt x="559" y="78"/>
                </a:lnTo>
                <a:lnTo>
                  <a:pt x="559" y="76"/>
                </a:lnTo>
                <a:lnTo>
                  <a:pt x="561" y="74"/>
                </a:lnTo>
                <a:lnTo>
                  <a:pt x="565" y="71"/>
                </a:lnTo>
                <a:lnTo>
                  <a:pt x="569" y="69"/>
                </a:lnTo>
                <a:lnTo>
                  <a:pt x="577" y="66"/>
                </a:lnTo>
                <a:lnTo>
                  <a:pt x="583" y="63"/>
                </a:lnTo>
                <a:lnTo>
                  <a:pt x="600" y="55"/>
                </a:lnTo>
                <a:lnTo>
                  <a:pt x="616" y="47"/>
                </a:lnTo>
                <a:lnTo>
                  <a:pt x="632" y="39"/>
                </a:lnTo>
                <a:lnTo>
                  <a:pt x="647" y="31"/>
                </a:lnTo>
                <a:lnTo>
                  <a:pt x="663" y="25"/>
                </a:lnTo>
                <a:lnTo>
                  <a:pt x="679" y="17"/>
                </a:lnTo>
                <a:lnTo>
                  <a:pt x="684" y="16"/>
                </a:lnTo>
                <a:lnTo>
                  <a:pt x="692" y="12"/>
                </a:lnTo>
                <a:lnTo>
                  <a:pt x="697" y="10"/>
                </a:lnTo>
                <a:lnTo>
                  <a:pt x="700" y="9"/>
                </a:lnTo>
                <a:lnTo>
                  <a:pt x="702" y="6"/>
                </a:lnTo>
                <a:lnTo>
                  <a:pt x="704" y="3"/>
                </a:lnTo>
                <a:lnTo>
                  <a:pt x="704" y="1"/>
                </a:lnTo>
                <a:lnTo>
                  <a:pt x="702" y="0"/>
                </a:lnTo>
                <a:lnTo>
                  <a:pt x="701" y="0"/>
                </a:lnTo>
                <a:lnTo>
                  <a:pt x="699" y="1"/>
                </a:lnTo>
                <a:lnTo>
                  <a:pt x="691" y="3"/>
                </a:lnTo>
                <a:lnTo>
                  <a:pt x="684" y="5"/>
                </a:lnTo>
                <a:lnTo>
                  <a:pt x="652" y="19"/>
                </a:lnTo>
                <a:lnTo>
                  <a:pt x="621" y="35"/>
                </a:lnTo>
                <a:lnTo>
                  <a:pt x="590" y="51"/>
                </a:lnTo>
                <a:lnTo>
                  <a:pt x="559" y="67"/>
                </a:lnTo>
                <a:lnTo>
                  <a:pt x="550" y="71"/>
                </a:lnTo>
                <a:lnTo>
                  <a:pt x="541" y="76"/>
                </a:lnTo>
                <a:lnTo>
                  <a:pt x="532" y="82"/>
                </a:lnTo>
                <a:lnTo>
                  <a:pt x="523" y="86"/>
                </a:lnTo>
                <a:lnTo>
                  <a:pt x="515" y="89"/>
                </a:lnTo>
                <a:lnTo>
                  <a:pt x="507" y="94"/>
                </a:lnTo>
                <a:lnTo>
                  <a:pt x="507" y="94"/>
                </a:lnTo>
                <a:lnTo>
                  <a:pt x="507" y="94"/>
                </a:lnTo>
                <a:lnTo>
                  <a:pt x="506" y="95"/>
                </a:lnTo>
                <a:lnTo>
                  <a:pt x="503" y="95"/>
                </a:lnTo>
                <a:lnTo>
                  <a:pt x="500" y="96"/>
                </a:lnTo>
                <a:lnTo>
                  <a:pt x="496" y="95"/>
                </a:lnTo>
                <a:lnTo>
                  <a:pt x="496" y="94"/>
                </a:lnTo>
                <a:lnTo>
                  <a:pt x="496" y="92"/>
                </a:lnTo>
                <a:lnTo>
                  <a:pt x="495" y="91"/>
                </a:lnTo>
                <a:lnTo>
                  <a:pt x="493" y="91"/>
                </a:lnTo>
                <a:lnTo>
                  <a:pt x="492" y="88"/>
                </a:lnTo>
                <a:lnTo>
                  <a:pt x="493" y="87"/>
                </a:lnTo>
                <a:lnTo>
                  <a:pt x="495" y="86"/>
                </a:lnTo>
                <a:lnTo>
                  <a:pt x="498" y="85"/>
                </a:lnTo>
                <a:lnTo>
                  <a:pt x="507" y="82"/>
                </a:lnTo>
                <a:lnTo>
                  <a:pt x="516" y="78"/>
                </a:lnTo>
                <a:lnTo>
                  <a:pt x="524" y="75"/>
                </a:lnTo>
                <a:lnTo>
                  <a:pt x="533" y="71"/>
                </a:lnTo>
                <a:lnTo>
                  <a:pt x="528" y="69"/>
                </a:lnTo>
                <a:lnTo>
                  <a:pt x="524" y="67"/>
                </a:lnTo>
                <a:lnTo>
                  <a:pt x="526" y="59"/>
                </a:lnTo>
                <a:lnTo>
                  <a:pt x="529" y="52"/>
                </a:lnTo>
                <a:lnTo>
                  <a:pt x="516" y="56"/>
                </a:lnTo>
                <a:lnTo>
                  <a:pt x="501" y="62"/>
                </a:lnTo>
                <a:lnTo>
                  <a:pt x="487" y="69"/>
                </a:lnTo>
                <a:lnTo>
                  <a:pt x="474" y="76"/>
                </a:lnTo>
                <a:lnTo>
                  <a:pt x="461" y="82"/>
                </a:lnTo>
                <a:lnTo>
                  <a:pt x="449" y="88"/>
                </a:lnTo>
                <a:lnTo>
                  <a:pt x="445" y="91"/>
                </a:lnTo>
                <a:lnTo>
                  <a:pt x="442" y="92"/>
                </a:lnTo>
                <a:lnTo>
                  <a:pt x="441" y="93"/>
                </a:lnTo>
                <a:lnTo>
                  <a:pt x="438" y="93"/>
                </a:lnTo>
                <a:lnTo>
                  <a:pt x="435" y="91"/>
                </a:lnTo>
                <a:lnTo>
                  <a:pt x="433" y="88"/>
                </a:lnTo>
                <a:lnTo>
                  <a:pt x="428" y="89"/>
                </a:lnTo>
                <a:lnTo>
                  <a:pt x="425" y="92"/>
                </a:lnTo>
                <a:lnTo>
                  <a:pt x="418" y="94"/>
                </a:lnTo>
                <a:lnTo>
                  <a:pt x="411" y="97"/>
                </a:lnTo>
                <a:lnTo>
                  <a:pt x="400" y="105"/>
                </a:lnTo>
                <a:lnTo>
                  <a:pt x="387" y="112"/>
                </a:lnTo>
                <a:lnTo>
                  <a:pt x="376" y="120"/>
                </a:lnTo>
                <a:lnTo>
                  <a:pt x="363" y="127"/>
                </a:lnTo>
                <a:lnTo>
                  <a:pt x="352" y="133"/>
                </a:lnTo>
                <a:lnTo>
                  <a:pt x="338" y="136"/>
                </a:lnTo>
                <a:lnTo>
                  <a:pt x="325" y="139"/>
                </a:lnTo>
                <a:lnTo>
                  <a:pt x="311" y="145"/>
                </a:lnTo>
                <a:lnTo>
                  <a:pt x="298" y="152"/>
                </a:lnTo>
                <a:lnTo>
                  <a:pt x="285" y="159"/>
                </a:lnTo>
                <a:lnTo>
                  <a:pt x="273" y="165"/>
                </a:lnTo>
                <a:lnTo>
                  <a:pt x="262" y="170"/>
                </a:lnTo>
                <a:lnTo>
                  <a:pt x="252" y="179"/>
                </a:lnTo>
                <a:lnTo>
                  <a:pt x="242" y="188"/>
                </a:lnTo>
                <a:lnTo>
                  <a:pt x="229" y="196"/>
                </a:lnTo>
                <a:lnTo>
                  <a:pt x="216" y="203"/>
                </a:lnTo>
                <a:lnTo>
                  <a:pt x="203" y="209"/>
                </a:lnTo>
                <a:lnTo>
                  <a:pt x="190" y="215"/>
                </a:lnTo>
                <a:lnTo>
                  <a:pt x="176" y="222"/>
                </a:lnTo>
                <a:lnTo>
                  <a:pt x="161" y="230"/>
                </a:lnTo>
                <a:lnTo>
                  <a:pt x="147" y="237"/>
                </a:lnTo>
                <a:lnTo>
                  <a:pt x="132" y="245"/>
                </a:lnTo>
                <a:lnTo>
                  <a:pt x="116" y="255"/>
                </a:lnTo>
                <a:lnTo>
                  <a:pt x="100" y="265"/>
                </a:lnTo>
                <a:lnTo>
                  <a:pt x="84" y="275"/>
                </a:lnTo>
                <a:lnTo>
                  <a:pt x="69" y="285"/>
                </a:lnTo>
                <a:lnTo>
                  <a:pt x="54" y="294"/>
                </a:lnTo>
                <a:lnTo>
                  <a:pt x="39" y="304"/>
                </a:lnTo>
                <a:lnTo>
                  <a:pt x="26" y="316"/>
                </a:lnTo>
                <a:lnTo>
                  <a:pt x="15" y="327"/>
                </a:lnTo>
                <a:lnTo>
                  <a:pt x="20" y="326"/>
                </a:lnTo>
                <a:lnTo>
                  <a:pt x="24" y="325"/>
                </a:lnTo>
                <a:lnTo>
                  <a:pt x="29" y="323"/>
                </a:lnTo>
                <a:lnTo>
                  <a:pt x="33" y="319"/>
                </a:lnTo>
                <a:lnTo>
                  <a:pt x="42" y="312"/>
                </a:lnTo>
                <a:lnTo>
                  <a:pt x="50" y="307"/>
                </a:lnTo>
                <a:lnTo>
                  <a:pt x="61" y="301"/>
                </a:lnTo>
                <a:lnTo>
                  <a:pt x="71" y="296"/>
                </a:lnTo>
                <a:lnTo>
                  <a:pt x="80" y="291"/>
                </a:lnTo>
                <a:lnTo>
                  <a:pt x="90" y="284"/>
                </a:lnTo>
                <a:lnTo>
                  <a:pt x="89" y="290"/>
                </a:lnTo>
                <a:lnTo>
                  <a:pt x="88" y="294"/>
                </a:lnTo>
                <a:lnTo>
                  <a:pt x="84" y="298"/>
                </a:lnTo>
                <a:lnTo>
                  <a:pt x="80" y="301"/>
                </a:lnTo>
                <a:lnTo>
                  <a:pt x="65" y="310"/>
                </a:lnTo>
                <a:lnTo>
                  <a:pt x="51" y="319"/>
                </a:lnTo>
                <a:lnTo>
                  <a:pt x="38" y="327"/>
                </a:lnTo>
                <a:lnTo>
                  <a:pt x="24" y="335"/>
                </a:lnTo>
                <a:lnTo>
                  <a:pt x="12" y="344"/>
                </a:lnTo>
                <a:lnTo>
                  <a:pt x="0" y="354"/>
                </a:lnTo>
                <a:lnTo>
                  <a:pt x="10" y="351"/>
                </a:lnTo>
                <a:lnTo>
                  <a:pt x="21" y="348"/>
                </a:lnTo>
                <a:lnTo>
                  <a:pt x="30" y="342"/>
                </a:lnTo>
                <a:lnTo>
                  <a:pt x="38" y="336"/>
                </a:lnTo>
                <a:lnTo>
                  <a:pt x="47" y="332"/>
                </a:lnTo>
                <a:lnTo>
                  <a:pt x="56" y="326"/>
                </a:lnTo>
                <a:lnTo>
                  <a:pt x="59" y="324"/>
                </a:lnTo>
                <a:lnTo>
                  <a:pt x="63" y="321"/>
                </a:lnTo>
                <a:lnTo>
                  <a:pt x="65" y="319"/>
                </a:lnTo>
                <a:lnTo>
                  <a:pt x="65" y="318"/>
                </a:lnTo>
                <a:lnTo>
                  <a:pt x="65" y="317"/>
                </a:lnTo>
                <a:lnTo>
                  <a:pt x="64" y="316"/>
                </a:lnTo>
                <a:lnTo>
                  <a:pt x="82" y="308"/>
                </a:lnTo>
                <a:lnTo>
                  <a:pt x="99" y="298"/>
                </a:lnTo>
                <a:lnTo>
                  <a:pt x="116" y="288"/>
                </a:lnTo>
                <a:lnTo>
                  <a:pt x="133" y="279"/>
                </a:lnTo>
                <a:lnTo>
                  <a:pt x="131" y="283"/>
                </a:lnTo>
                <a:lnTo>
                  <a:pt x="128" y="286"/>
                </a:lnTo>
                <a:lnTo>
                  <a:pt x="124" y="288"/>
                </a:lnTo>
                <a:lnTo>
                  <a:pt x="120" y="290"/>
                </a:lnTo>
                <a:lnTo>
                  <a:pt x="112" y="295"/>
                </a:lnTo>
                <a:lnTo>
                  <a:pt x="104" y="302"/>
                </a:lnTo>
                <a:lnTo>
                  <a:pt x="94" y="309"/>
                </a:lnTo>
                <a:lnTo>
                  <a:pt x="82" y="317"/>
                </a:lnTo>
                <a:lnTo>
                  <a:pt x="72" y="324"/>
                </a:lnTo>
                <a:lnTo>
                  <a:pt x="62" y="332"/>
                </a:lnTo>
                <a:lnTo>
                  <a:pt x="51" y="337"/>
                </a:lnTo>
                <a:lnTo>
                  <a:pt x="41" y="344"/>
                </a:lnTo>
                <a:lnTo>
                  <a:pt x="38" y="346"/>
                </a:lnTo>
                <a:lnTo>
                  <a:pt x="33" y="349"/>
                </a:lnTo>
                <a:lnTo>
                  <a:pt x="30" y="352"/>
                </a:lnTo>
                <a:lnTo>
                  <a:pt x="29" y="356"/>
                </a:lnTo>
                <a:lnTo>
                  <a:pt x="29" y="359"/>
                </a:lnTo>
                <a:lnTo>
                  <a:pt x="29" y="361"/>
                </a:lnTo>
                <a:lnTo>
                  <a:pt x="26" y="362"/>
                </a:lnTo>
                <a:lnTo>
                  <a:pt x="23" y="365"/>
                </a:lnTo>
                <a:lnTo>
                  <a:pt x="20" y="367"/>
                </a:lnTo>
                <a:lnTo>
                  <a:pt x="16" y="370"/>
                </a:lnTo>
                <a:lnTo>
                  <a:pt x="13" y="374"/>
                </a:lnTo>
                <a:lnTo>
                  <a:pt x="10" y="377"/>
                </a:lnTo>
                <a:lnTo>
                  <a:pt x="22" y="370"/>
                </a:lnTo>
                <a:lnTo>
                  <a:pt x="34" y="362"/>
                </a:lnTo>
                <a:lnTo>
                  <a:pt x="38" y="360"/>
                </a:lnTo>
                <a:lnTo>
                  <a:pt x="42" y="357"/>
                </a:lnTo>
                <a:lnTo>
                  <a:pt x="45" y="354"/>
                </a:lnTo>
                <a:lnTo>
                  <a:pt x="47" y="353"/>
                </a:lnTo>
                <a:lnTo>
                  <a:pt x="49" y="353"/>
                </a:lnTo>
                <a:lnTo>
                  <a:pt x="50" y="354"/>
                </a:lnTo>
                <a:lnTo>
                  <a:pt x="50" y="352"/>
                </a:lnTo>
                <a:lnTo>
                  <a:pt x="53" y="350"/>
                </a:lnTo>
                <a:lnTo>
                  <a:pt x="55" y="348"/>
                </a:lnTo>
                <a:lnTo>
                  <a:pt x="56" y="344"/>
                </a:lnTo>
                <a:lnTo>
                  <a:pt x="53" y="344"/>
                </a:lnTo>
                <a:lnTo>
                  <a:pt x="50" y="345"/>
                </a:lnTo>
                <a:lnTo>
                  <a:pt x="53" y="344"/>
                </a:lnTo>
                <a:lnTo>
                  <a:pt x="56" y="344"/>
                </a:lnTo>
                <a:lnTo>
                  <a:pt x="57" y="342"/>
                </a:lnTo>
                <a:lnTo>
                  <a:pt x="58" y="341"/>
                </a:lnTo>
                <a:lnTo>
                  <a:pt x="61" y="338"/>
                </a:lnTo>
                <a:lnTo>
                  <a:pt x="64" y="338"/>
                </a:lnTo>
                <a:lnTo>
                  <a:pt x="67" y="338"/>
                </a:lnTo>
                <a:lnTo>
                  <a:pt x="70" y="340"/>
                </a:lnTo>
                <a:lnTo>
                  <a:pt x="67" y="337"/>
                </a:lnTo>
                <a:lnTo>
                  <a:pt x="64" y="336"/>
                </a:lnTo>
                <a:lnTo>
                  <a:pt x="67" y="335"/>
                </a:lnTo>
                <a:lnTo>
                  <a:pt x="70" y="334"/>
                </a:lnTo>
                <a:lnTo>
                  <a:pt x="71" y="335"/>
                </a:lnTo>
                <a:lnTo>
                  <a:pt x="73" y="336"/>
                </a:lnTo>
                <a:lnTo>
                  <a:pt x="75" y="337"/>
                </a:lnTo>
                <a:lnTo>
                  <a:pt x="78" y="337"/>
                </a:lnTo>
                <a:lnTo>
                  <a:pt x="76" y="337"/>
                </a:lnTo>
                <a:lnTo>
                  <a:pt x="74" y="336"/>
                </a:lnTo>
                <a:lnTo>
                  <a:pt x="74" y="337"/>
                </a:lnTo>
                <a:lnTo>
                  <a:pt x="73" y="338"/>
                </a:lnTo>
                <a:lnTo>
                  <a:pt x="70" y="341"/>
                </a:lnTo>
                <a:lnTo>
                  <a:pt x="65" y="344"/>
                </a:lnTo>
                <a:lnTo>
                  <a:pt x="61" y="346"/>
                </a:lnTo>
                <a:lnTo>
                  <a:pt x="56" y="350"/>
                </a:lnTo>
                <a:lnTo>
                  <a:pt x="54" y="352"/>
                </a:lnTo>
                <a:lnTo>
                  <a:pt x="50" y="354"/>
                </a:lnTo>
                <a:lnTo>
                  <a:pt x="51" y="356"/>
                </a:lnTo>
                <a:lnTo>
                  <a:pt x="53" y="356"/>
                </a:lnTo>
                <a:lnTo>
                  <a:pt x="54" y="356"/>
                </a:lnTo>
                <a:lnTo>
                  <a:pt x="57" y="354"/>
                </a:lnTo>
                <a:lnTo>
                  <a:pt x="65" y="351"/>
                </a:lnTo>
                <a:lnTo>
                  <a:pt x="73" y="346"/>
                </a:lnTo>
                <a:lnTo>
                  <a:pt x="87" y="340"/>
                </a:lnTo>
                <a:lnTo>
                  <a:pt x="102" y="335"/>
                </a:lnTo>
                <a:lnTo>
                  <a:pt x="92" y="341"/>
                </a:lnTo>
                <a:lnTo>
                  <a:pt x="83" y="348"/>
                </a:lnTo>
                <a:lnTo>
                  <a:pt x="74" y="352"/>
                </a:lnTo>
                <a:lnTo>
                  <a:pt x="67" y="359"/>
                </a:lnTo>
                <a:lnTo>
                  <a:pt x="67" y="362"/>
                </a:lnTo>
                <a:lnTo>
                  <a:pt x="69" y="366"/>
                </a:lnTo>
                <a:lnTo>
                  <a:pt x="70" y="368"/>
                </a:lnTo>
                <a:lnTo>
                  <a:pt x="73" y="368"/>
                </a:lnTo>
                <a:lnTo>
                  <a:pt x="78" y="368"/>
                </a:lnTo>
                <a:lnTo>
                  <a:pt x="81" y="366"/>
                </a:lnTo>
                <a:lnTo>
                  <a:pt x="86" y="363"/>
                </a:lnTo>
                <a:lnTo>
                  <a:pt x="89" y="361"/>
                </a:lnTo>
                <a:lnTo>
                  <a:pt x="97" y="356"/>
                </a:lnTo>
                <a:lnTo>
                  <a:pt x="106" y="350"/>
                </a:lnTo>
                <a:lnTo>
                  <a:pt x="115" y="344"/>
                </a:lnTo>
                <a:lnTo>
                  <a:pt x="123" y="338"/>
                </a:lnTo>
                <a:lnTo>
                  <a:pt x="132" y="332"/>
                </a:lnTo>
                <a:lnTo>
                  <a:pt x="140" y="326"/>
                </a:lnTo>
                <a:lnTo>
                  <a:pt x="145" y="324"/>
                </a:lnTo>
                <a:lnTo>
                  <a:pt x="149" y="321"/>
                </a:lnTo>
                <a:lnTo>
                  <a:pt x="155" y="321"/>
                </a:lnTo>
                <a:lnTo>
                  <a:pt x="160" y="321"/>
                </a:lnTo>
                <a:lnTo>
                  <a:pt x="143" y="334"/>
                </a:lnTo>
                <a:lnTo>
                  <a:pt x="125" y="346"/>
                </a:lnTo>
                <a:lnTo>
                  <a:pt x="107" y="358"/>
                </a:lnTo>
                <a:lnTo>
                  <a:pt x="88" y="367"/>
                </a:lnTo>
                <a:lnTo>
                  <a:pt x="92" y="368"/>
                </a:lnTo>
                <a:lnTo>
                  <a:pt x="98" y="368"/>
                </a:lnTo>
                <a:lnTo>
                  <a:pt x="99" y="368"/>
                </a:lnTo>
                <a:lnTo>
                  <a:pt x="100" y="369"/>
                </a:lnTo>
                <a:lnTo>
                  <a:pt x="100" y="370"/>
                </a:lnTo>
                <a:lnTo>
                  <a:pt x="100" y="371"/>
                </a:lnTo>
                <a:lnTo>
                  <a:pt x="96" y="376"/>
                </a:lnTo>
                <a:lnTo>
                  <a:pt x="90" y="378"/>
                </a:lnTo>
                <a:lnTo>
                  <a:pt x="86" y="383"/>
                </a:lnTo>
                <a:lnTo>
                  <a:pt x="82" y="388"/>
                </a:lnTo>
                <a:lnTo>
                  <a:pt x="92" y="382"/>
                </a:lnTo>
                <a:lnTo>
                  <a:pt x="104" y="374"/>
                </a:lnTo>
                <a:lnTo>
                  <a:pt x="108" y="370"/>
                </a:lnTo>
                <a:lnTo>
                  <a:pt x="113" y="367"/>
                </a:lnTo>
                <a:lnTo>
                  <a:pt x="117" y="363"/>
                </a:lnTo>
                <a:lnTo>
                  <a:pt x="122" y="360"/>
                </a:lnTo>
                <a:lnTo>
                  <a:pt x="128" y="360"/>
                </a:lnTo>
                <a:lnTo>
                  <a:pt x="133" y="361"/>
                </a:lnTo>
                <a:lnTo>
                  <a:pt x="139" y="360"/>
                </a:lnTo>
                <a:lnTo>
                  <a:pt x="144" y="358"/>
                </a:lnTo>
                <a:lnTo>
                  <a:pt x="148" y="354"/>
                </a:lnTo>
                <a:lnTo>
                  <a:pt x="154" y="351"/>
                </a:lnTo>
                <a:lnTo>
                  <a:pt x="156" y="350"/>
                </a:lnTo>
                <a:lnTo>
                  <a:pt x="158" y="349"/>
                </a:lnTo>
                <a:lnTo>
                  <a:pt x="162" y="349"/>
                </a:lnTo>
                <a:lnTo>
                  <a:pt x="163" y="349"/>
                </a:lnTo>
                <a:lnTo>
                  <a:pt x="160" y="354"/>
                </a:lnTo>
                <a:lnTo>
                  <a:pt x="156" y="358"/>
                </a:lnTo>
                <a:lnTo>
                  <a:pt x="152" y="362"/>
                </a:lnTo>
                <a:lnTo>
                  <a:pt x="146" y="366"/>
                </a:lnTo>
                <a:lnTo>
                  <a:pt x="143" y="368"/>
                </a:lnTo>
                <a:lnTo>
                  <a:pt x="137" y="371"/>
                </a:lnTo>
                <a:lnTo>
                  <a:pt x="135" y="373"/>
                </a:lnTo>
                <a:lnTo>
                  <a:pt x="133" y="375"/>
                </a:lnTo>
                <a:lnTo>
                  <a:pt x="133" y="376"/>
                </a:lnTo>
                <a:lnTo>
                  <a:pt x="133" y="378"/>
                </a:lnTo>
                <a:lnTo>
                  <a:pt x="136" y="381"/>
                </a:lnTo>
                <a:lnTo>
                  <a:pt x="136" y="384"/>
                </a:lnTo>
                <a:lnTo>
                  <a:pt x="135" y="386"/>
                </a:lnTo>
                <a:lnTo>
                  <a:pt x="132" y="387"/>
                </a:lnTo>
                <a:lnTo>
                  <a:pt x="131" y="388"/>
                </a:lnTo>
                <a:lnTo>
                  <a:pt x="129" y="390"/>
                </a:lnTo>
                <a:lnTo>
                  <a:pt x="129" y="391"/>
                </a:lnTo>
                <a:lnTo>
                  <a:pt x="129" y="392"/>
                </a:lnTo>
                <a:lnTo>
                  <a:pt x="130" y="393"/>
                </a:lnTo>
                <a:lnTo>
                  <a:pt x="131" y="393"/>
                </a:lnTo>
                <a:lnTo>
                  <a:pt x="133" y="392"/>
                </a:lnTo>
                <a:lnTo>
                  <a:pt x="135" y="391"/>
                </a:lnTo>
                <a:lnTo>
                  <a:pt x="135" y="390"/>
                </a:lnTo>
                <a:lnTo>
                  <a:pt x="135" y="390"/>
                </a:lnTo>
                <a:lnTo>
                  <a:pt x="136" y="388"/>
                </a:lnTo>
                <a:lnTo>
                  <a:pt x="137" y="388"/>
                </a:lnTo>
                <a:lnTo>
                  <a:pt x="139" y="387"/>
                </a:lnTo>
                <a:lnTo>
                  <a:pt x="140" y="385"/>
                </a:lnTo>
                <a:lnTo>
                  <a:pt x="146" y="382"/>
                </a:lnTo>
                <a:lnTo>
                  <a:pt x="152" y="379"/>
                </a:lnTo>
                <a:lnTo>
                  <a:pt x="157" y="376"/>
                </a:lnTo>
                <a:lnTo>
                  <a:pt x="163" y="373"/>
                </a:lnTo>
                <a:lnTo>
                  <a:pt x="166" y="368"/>
                </a:lnTo>
                <a:lnTo>
                  <a:pt x="172" y="365"/>
                </a:lnTo>
                <a:lnTo>
                  <a:pt x="174" y="366"/>
                </a:lnTo>
                <a:lnTo>
                  <a:pt x="174" y="367"/>
                </a:lnTo>
                <a:lnTo>
                  <a:pt x="173" y="368"/>
                </a:lnTo>
                <a:lnTo>
                  <a:pt x="173" y="369"/>
                </a:lnTo>
                <a:lnTo>
                  <a:pt x="174" y="371"/>
                </a:lnTo>
                <a:lnTo>
                  <a:pt x="174" y="375"/>
                </a:lnTo>
                <a:lnTo>
                  <a:pt x="172" y="376"/>
                </a:lnTo>
                <a:lnTo>
                  <a:pt x="170" y="378"/>
                </a:lnTo>
                <a:lnTo>
                  <a:pt x="168" y="379"/>
                </a:lnTo>
                <a:lnTo>
                  <a:pt x="168" y="382"/>
                </a:lnTo>
                <a:lnTo>
                  <a:pt x="164" y="383"/>
                </a:lnTo>
                <a:lnTo>
                  <a:pt x="162" y="386"/>
                </a:lnTo>
                <a:lnTo>
                  <a:pt x="164" y="386"/>
                </a:lnTo>
                <a:lnTo>
                  <a:pt x="166" y="386"/>
                </a:lnTo>
                <a:lnTo>
                  <a:pt x="168" y="385"/>
                </a:lnTo>
                <a:lnTo>
                  <a:pt x="168" y="385"/>
                </a:lnTo>
                <a:lnTo>
                  <a:pt x="169" y="384"/>
                </a:lnTo>
                <a:lnTo>
                  <a:pt x="168" y="383"/>
                </a:lnTo>
                <a:lnTo>
                  <a:pt x="171" y="383"/>
                </a:lnTo>
                <a:lnTo>
                  <a:pt x="173" y="384"/>
                </a:lnTo>
                <a:lnTo>
                  <a:pt x="173" y="386"/>
                </a:lnTo>
                <a:lnTo>
                  <a:pt x="172" y="390"/>
                </a:lnTo>
                <a:lnTo>
                  <a:pt x="188" y="381"/>
                </a:lnTo>
                <a:lnTo>
                  <a:pt x="203" y="373"/>
                </a:lnTo>
                <a:lnTo>
                  <a:pt x="194" y="382"/>
                </a:lnTo>
                <a:lnTo>
                  <a:pt x="183" y="390"/>
                </a:lnTo>
                <a:lnTo>
                  <a:pt x="173" y="398"/>
                </a:lnTo>
                <a:lnTo>
                  <a:pt x="163" y="404"/>
                </a:lnTo>
                <a:lnTo>
                  <a:pt x="165" y="407"/>
                </a:lnTo>
                <a:lnTo>
                  <a:pt x="168" y="407"/>
                </a:lnTo>
                <a:lnTo>
                  <a:pt x="171" y="407"/>
                </a:lnTo>
                <a:lnTo>
                  <a:pt x="174" y="406"/>
                </a:lnTo>
                <a:lnTo>
                  <a:pt x="181" y="403"/>
                </a:lnTo>
                <a:lnTo>
                  <a:pt x="186" y="401"/>
                </a:lnTo>
                <a:lnTo>
                  <a:pt x="193" y="399"/>
                </a:lnTo>
                <a:lnTo>
                  <a:pt x="199" y="396"/>
                </a:lnTo>
                <a:lnTo>
                  <a:pt x="205" y="394"/>
                </a:lnTo>
                <a:lnTo>
                  <a:pt x="211" y="392"/>
                </a:lnTo>
                <a:lnTo>
                  <a:pt x="212" y="392"/>
                </a:lnTo>
                <a:lnTo>
                  <a:pt x="214" y="393"/>
                </a:lnTo>
                <a:lnTo>
                  <a:pt x="215" y="394"/>
                </a:lnTo>
                <a:lnTo>
                  <a:pt x="215" y="396"/>
                </a:lnTo>
                <a:lnTo>
                  <a:pt x="213" y="399"/>
                </a:lnTo>
                <a:lnTo>
                  <a:pt x="210" y="400"/>
                </a:lnTo>
                <a:lnTo>
                  <a:pt x="206" y="402"/>
                </a:lnTo>
                <a:lnTo>
                  <a:pt x="203" y="404"/>
                </a:lnTo>
                <a:lnTo>
                  <a:pt x="199" y="407"/>
                </a:lnTo>
                <a:lnTo>
                  <a:pt x="198" y="410"/>
                </a:lnTo>
                <a:lnTo>
                  <a:pt x="202" y="409"/>
                </a:lnTo>
                <a:lnTo>
                  <a:pt x="203" y="410"/>
                </a:lnTo>
                <a:lnTo>
                  <a:pt x="204" y="412"/>
                </a:lnTo>
                <a:lnTo>
                  <a:pt x="203" y="415"/>
                </a:lnTo>
                <a:lnTo>
                  <a:pt x="198" y="421"/>
                </a:lnTo>
                <a:lnTo>
                  <a:pt x="194" y="427"/>
                </a:lnTo>
                <a:lnTo>
                  <a:pt x="180" y="436"/>
                </a:lnTo>
                <a:lnTo>
                  <a:pt x="169" y="446"/>
                </a:lnTo>
                <a:lnTo>
                  <a:pt x="181" y="440"/>
                </a:lnTo>
                <a:lnTo>
                  <a:pt x="195" y="432"/>
                </a:lnTo>
                <a:lnTo>
                  <a:pt x="201" y="427"/>
                </a:lnTo>
                <a:lnTo>
                  <a:pt x="207" y="424"/>
                </a:lnTo>
                <a:lnTo>
                  <a:pt x="214" y="420"/>
                </a:lnTo>
                <a:lnTo>
                  <a:pt x="221" y="418"/>
                </a:lnTo>
                <a:lnTo>
                  <a:pt x="221" y="420"/>
                </a:lnTo>
                <a:lnTo>
                  <a:pt x="219" y="423"/>
                </a:lnTo>
                <a:lnTo>
                  <a:pt x="215" y="425"/>
                </a:lnTo>
                <a:lnTo>
                  <a:pt x="212" y="427"/>
                </a:lnTo>
                <a:lnTo>
                  <a:pt x="204" y="433"/>
                </a:lnTo>
                <a:lnTo>
                  <a:pt x="198" y="435"/>
                </a:lnTo>
                <a:lnTo>
                  <a:pt x="185" y="444"/>
                </a:lnTo>
                <a:lnTo>
                  <a:pt x="171" y="453"/>
                </a:lnTo>
                <a:lnTo>
                  <a:pt x="168" y="456"/>
                </a:lnTo>
                <a:lnTo>
                  <a:pt x="165" y="459"/>
                </a:lnTo>
                <a:lnTo>
                  <a:pt x="165" y="461"/>
                </a:lnTo>
                <a:lnTo>
                  <a:pt x="166" y="462"/>
                </a:lnTo>
                <a:lnTo>
                  <a:pt x="169" y="464"/>
                </a:lnTo>
                <a:lnTo>
                  <a:pt x="171" y="462"/>
                </a:lnTo>
                <a:lnTo>
                  <a:pt x="176" y="460"/>
                </a:lnTo>
                <a:lnTo>
                  <a:pt x="181" y="458"/>
                </a:lnTo>
                <a:lnTo>
                  <a:pt x="185" y="457"/>
                </a:lnTo>
                <a:lnTo>
                  <a:pt x="187" y="457"/>
                </a:lnTo>
                <a:lnTo>
                  <a:pt x="190" y="457"/>
                </a:lnTo>
                <a:lnTo>
                  <a:pt x="195" y="457"/>
                </a:lnTo>
                <a:lnTo>
                  <a:pt x="179" y="470"/>
                </a:lnTo>
                <a:lnTo>
                  <a:pt x="163" y="482"/>
                </a:lnTo>
                <a:lnTo>
                  <a:pt x="156" y="485"/>
                </a:lnTo>
                <a:lnTo>
                  <a:pt x="149" y="490"/>
                </a:lnTo>
                <a:lnTo>
                  <a:pt x="146" y="494"/>
                </a:lnTo>
                <a:lnTo>
                  <a:pt x="144" y="499"/>
                </a:lnTo>
                <a:lnTo>
                  <a:pt x="140" y="503"/>
                </a:lnTo>
                <a:lnTo>
                  <a:pt x="137" y="508"/>
                </a:lnTo>
                <a:lnTo>
                  <a:pt x="136" y="510"/>
                </a:lnTo>
                <a:lnTo>
                  <a:pt x="135" y="514"/>
                </a:lnTo>
                <a:lnTo>
                  <a:pt x="135" y="517"/>
                </a:lnTo>
                <a:lnTo>
                  <a:pt x="136" y="519"/>
                </a:lnTo>
                <a:lnTo>
                  <a:pt x="139" y="518"/>
                </a:lnTo>
                <a:lnTo>
                  <a:pt x="144" y="516"/>
                </a:lnTo>
                <a:lnTo>
                  <a:pt x="145" y="516"/>
                </a:lnTo>
                <a:lnTo>
                  <a:pt x="145" y="517"/>
                </a:lnTo>
                <a:lnTo>
                  <a:pt x="145" y="518"/>
                </a:lnTo>
                <a:lnTo>
                  <a:pt x="145" y="519"/>
                </a:lnTo>
                <a:lnTo>
                  <a:pt x="144" y="522"/>
                </a:lnTo>
                <a:lnTo>
                  <a:pt x="144" y="524"/>
                </a:lnTo>
                <a:lnTo>
                  <a:pt x="153" y="520"/>
                </a:lnTo>
                <a:lnTo>
                  <a:pt x="162" y="515"/>
                </a:lnTo>
                <a:lnTo>
                  <a:pt x="171" y="510"/>
                </a:lnTo>
                <a:lnTo>
                  <a:pt x="180" y="508"/>
                </a:lnTo>
                <a:lnTo>
                  <a:pt x="178" y="512"/>
                </a:lnTo>
                <a:lnTo>
                  <a:pt x="176" y="517"/>
                </a:lnTo>
                <a:lnTo>
                  <a:pt x="186" y="511"/>
                </a:lnTo>
                <a:lnTo>
                  <a:pt x="194" y="504"/>
                </a:lnTo>
                <a:lnTo>
                  <a:pt x="199" y="501"/>
                </a:lnTo>
                <a:lnTo>
                  <a:pt x="204" y="499"/>
                </a:lnTo>
                <a:lnTo>
                  <a:pt x="210" y="497"/>
                </a:lnTo>
                <a:lnTo>
                  <a:pt x="215" y="497"/>
                </a:lnTo>
                <a:lnTo>
                  <a:pt x="211" y="501"/>
                </a:lnTo>
                <a:lnTo>
                  <a:pt x="206" y="506"/>
                </a:lnTo>
                <a:lnTo>
                  <a:pt x="206" y="507"/>
                </a:lnTo>
                <a:lnTo>
                  <a:pt x="207" y="509"/>
                </a:lnTo>
                <a:lnTo>
                  <a:pt x="210" y="510"/>
                </a:lnTo>
                <a:lnTo>
                  <a:pt x="212" y="510"/>
                </a:lnTo>
                <a:lnTo>
                  <a:pt x="215" y="508"/>
                </a:lnTo>
                <a:lnTo>
                  <a:pt x="219" y="506"/>
                </a:lnTo>
                <a:lnTo>
                  <a:pt x="230" y="498"/>
                </a:lnTo>
                <a:lnTo>
                  <a:pt x="243" y="490"/>
                </a:lnTo>
                <a:lnTo>
                  <a:pt x="254" y="483"/>
                </a:lnTo>
                <a:lnTo>
                  <a:pt x="267" y="476"/>
                </a:lnTo>
                <a:lnTo>
                  <a:pt x="272" y="474"/>
                </a:lnTo>
                <a:lnTo>
                  <a:pt x="278" y="470"/>
                </a:lnTo>
                <a:lnTo>
                  <a:pt x="282" y="467"/>
                </a:lnTo>
                <a:lnTo>
                  <a:pt x="287" y="462"/>
                </a:lnTo>
                <a:lnTo>
                  <a:pt x="295" y="453"/>
                </a:lnTo>
                <a:lnTo>
                  <a:pt x="304" y="445"/>
                </a:lnTo>
                <a:lnTo>
                  <a:pt x="314" y="436"/>
                </a:lnTo>
                <a:lnTo>
                  <a:pt x="326" y="429"/>
                </a:lnTo>
                <a:lnTo>
                  <a:pt x="337" y="423"/>
                </a:lnTo>
                <a:lnTo>
                  <a:pt x="349" y="417"/>
                </a:lnTo>
                <a:lnTo>
                  <a:pt x="350" y="418"/>
                </a:lnTo>
                <a:lnTo>
                  <a:pt x="350" y="418"/>
                </a:lnTo>
                <a:lnTo>
                  <a:pt x="351" y="416"/>
                </a:lnTo>
                <a:lnTo>
                  <a:pt x="354" y="414"/>
                </a:lnTo>
                <a:lnTo>
                  <a:pt x="359" y="411"/>
                </a:lnTo>
                <a:lnTo>
                  <a:pt x="362" y="410"/>
                </a:lnTo>
                <a:lnTo>
                  <a:pt x="361" y="412"/>
                </a:lnTo>
                <a:lnTo>
                  <a:pt x="358" y="416"/>
                </a:lnTo>
                <a:lnTo>
                  <a:pt x="355" y="417"/>
                </a:lnTo>
                <a:lnTo>
                  <a:pt x="353" y="418"/>
                </a:lnTo>
                <a:lnTo>
                  <a:pt x="351" y="418"/>
                </a:lnTo>
                <a:lnTo>
                  <a:pt x="350" y="418"/>
                </a:lnTo>
                <a:lnTo>
                  <a:pt x="350" y="420"/>
                </a:lnTo>
                <a:lnTo>
                  <a:pt x="347" y="421"/>
                </a:lnTo>
                <a:lnTo>
                  <a:pt x="345" y="423"/>
                </a:lnTo>
                <a:lnTo>
                  <a:pt x="344" y="424"/>
                </a:lnTo>
                <a:lnTo>
                  <a:pt x="344" y="425"/>
                </a:lnTo>
                <a:lnTo>
                  <a:pt x="344" y="426"/>
                </a:lnTo>
                <a:lnTo>
                  <a:pt x="346" y="426"/>
                </a:lnTo>
                <a:lnTo>
                  <a:pt x="347" y="426"/>
                </a:lnTo>
                <a:lnTo>
                  <a:pt x="352" y="424"/>
                </a:lnTo>
                <a:lnTo>
                  <a:pt x="355" y="424"/>
                </a:lnTo>
                <a:lnTo>
                  <a:pt x="355" y="421"/>
                </a:lnTo>
                <a:lnTo>
                  <a:pt x="356" y="420"/>
                </a:lnTo>
                <a:lnTo>
                  <a:pt x="358" y="419"/>
                </a:lnTo>
                <a:lnTo>
                  <a:pt x="360" y="419"/>
                </a:lnTo>
                <a:lnTo>
                  <a:pt x="361" y="419"/>
                </a:lnTo>
                <a:lnTo>
                  <a:pt x="362" y="419"/>
                </a:lnTo>
                <a:lnTo>
                  <a:pt x="362" y="420"/>
                </a:lnTo>
                <a:lnTo>
                  <a:pt x="360" y="423"/>
                </a:lnTo>
                <a:lnTo>
                  <a:pt x="358" y="424"/>
                </a:lnTo>
                <a:lnTo>
                  <a:pt x="355" y="424"/>
                </a:lnTo>
                <a:lnTo>
                  <a:pt x="353" y="426"/>
                </a:lnTo>
                <a:lnTo>
                  <a:pt x="352" y="429"/>
                </a:lnTo>
                <a:lnTo>
                  <a:pt x="347" y="432"/>
                </a:lnTo>
                <a:lnTo>
                  <a:pt x="343" y="433"/>
                </a:lnTo>
                <a:lnTo>
                  <a:pt x="343" y="435"/>
                </a:lnTo>
                <a:lnTo>
                  <a:pt x="342" y="436"/>
                </a:lnTo>
                <a:lnTo>
                  <a:pt x="342" y="434"/>
                </a:lnTo>
                <a:lnTo>
                  <a:pt x="342" y="432"/>
                </a:lnTo>
                <a:lnTo>
                  <a:pt x="342" y="431"/>
                </a:lnTo>
                <a:lnTo>
                  <a:pt x="339" y="431"/>
                </a:lnTo>
                <a:lnTo>
                  <a:pt x="336" y="433"/>
                </a:lnTo>
                <a:lnTo>
                  <a:pt x="334" y="436"/>
                </a:lnTo>
                <a:lnTo>
                  <a:pt x="336" y="437"/>
                </a:lnTo>
                <a:lnTo>
                  <a:pt x="338" y="440"/>
                </a:lnTo>
                <a:lnTo>
                  <a:pt x="330" y="443"/>
                </a:lnTo>
                <a:lnTo>
                  <a:pt x="322" y="445"/>
                </a:lnTo>
                <a:lnTo>
                  <a:pt x="314" y="448"/>
                </a:lnTo>
                <a:lnTo>
                  <a:pt x="306" y="452"/>
                </a:lnTo>
                <a:lnTo>
                  <a:pt x="293" y="462"/>
                </a:lnTo>
                <a:lnTo>
                  <a:pt x="280" y="475"/>
                </a:lnTo>
                <a:lnTo>
                  <a:pt x="265" y="484"/>
                </a:lnTo>
                <a:lnTo>
                  <a:pt x="251" y="492"/>
                </a:lnTo>
                <a:lnTo>
                  <a:pt x="238" y="504"/>
                </a:lnTo>
                <a:lnTo>
                  <a:pt x="224" y="517"/>
                </a:lnTo>
                <a:lnTo>
                  <a:pt x="230" y="516"/>
                </a:lnTo>
                <a:lnTo>
                  <a:pt x="235" y="515"/>
                </a:lnTo>
                <a:lnTo>
                  <a:pt x="239" y="512"/>
                </a:lnTo>
                <a:lnTo>
                  <a:pt x="243" y="509"/>
                </a:lnTo>
                <a:lnTo>
                  <a:pt x="252" y="503"/>
                </a:lnTo>
                <a:lnTo>
                  <a:pt x="261" y="500"/>
                </a:lnTo>
                <a:lnTo>
                  <a:pt x="270" y="501"/>
                </a:lnTo>
                <a:lnTo>
                  <a:pt x="277" y="501"/>
                </a:lnTo>
                <a:lnTo>
                  <a:pt x="282" y="499"/>
                </a:lnTo>
                <a:lnTo>
                  <a:pt x="287" y="495"/>
                </a:lnTo>
                <a:lnTo>
                  <a:pt x="293" y="494"/>
                </a:lnTo>
                <a:lnTo>
                  <a:pt x="298" y="492"/>
                </a:lnTo>
                <a:lnTo>
                  <a:pt x="310" y="489"/>
                </a:lnTo>
                <a:lnTo>
                  <a:pt x="319" y="483"/>
                </a:lnTo>
                <a:lnTo>
                  <a:pt x="325" y="479"/>
                </a:lnTo>
                <a:lnTo>
                  <a:pt x="330" y="477"/>
                </a:lnTo>
                <a:lnTo>
                  <a:pt x="335" y="475"/>
                </a:lnTo>
                <a:lnTo>
                  <a:pt x="339" y="474"/>
                </a:lnTo>
                <a:lnTo>
                  <a:pt x="341" y="474"/>
                </a:lnTo>
                <a:lnTo>
                  <a:pt x="343" y="474"/>
                </a:lnTo>
                <a:lnTo>
                  <a:pt x="343" y="475"/>
                </a:lnTo>
                <a:lnTo>
                  <a:pt x="343" y="477"/>
                </a:lnTo>
                <a:lnTo>
                  <a:pt x="341" y="481"/>
                </a:lnTo>
                <a:lnTo>
                  <a:pt x="337" y="482"/>
                </a:lnTo>
                <a:lnTo>
                  <a:pt x="326" y="492"/>
                </a:lnTo>
                <a:lnTo>
                  <a:pt x="314" y="501"/>
                </a:lnTo>
                <a:lnTo>
                  <a:pt x="325" y="500"/>
                </a:lnTo>
                <a:lnTo>
                  <a:pt x="334" y="499"/>
                </a:lnTo>
                <a:lnTo>
                  <a:pt x="339" y="495"/>
                </a:lnTo>
                <a:lnTo>
                  <a:pt x="345" y="492"/>
                </a:lnTo>
                <a:lnTo>
                  <a:pt x="351" y="487"/>
                </a:lnTo>
                <a:lnTo>
                  <a:pt x="356" y="484"/>
                </a:lnTo>
                <a:lnTo>
                  <a:pt x="369" y="477"/>
                </a:lnTo>
                <a:lnTo>
                  <a:pt x="382" y="471"/>
                </a:lnTo>
                <a:lnTo>
                  <a:pt x="387" y="467"/>
                </a:lnTo>
                <a:lnTo>
                  <a:pt x="394" y="464"/>
                </a:lnTo>
                <a:lnTo>
                  <a:pt x="401" y="460"/>
                </a:lnTo>
                <a:lnTo>
                  <a:pt x="408" y="457"/>
                </a:lnTo>
                <a:lnTo>
                  <a:pt x="410" y="458"/>
                </a:lnTo>
                <a:lnTo>
                  <a:pt x="411" y="458"/>
                </a:lnTo>
                <a:lnTo>
                  <a:pt x="411" y="459"/>
                </a:lnTo>
                <a:lnTo>
                  <a:pt x="411" y="460"/>
                </a:lnTo>
                <a:lnTo>
                  <a:pt x="409" y="462"/>
                </a:lnTo>
                <a:lnTo>
                  <a:pt x="408" y="464"/>
                </a:lnTo>
                <a:lnTo>
                  <a:pt x="395" y="470"/>
                </a:lnTo>
                <a:lnTo>
                  <a:pt x="383" y="478"/>
                </a:lnTo>
                <a:lnTo>
                  <a:pt x="371" y="486"/>
                </a:lnTo>
                <a:lnTo>
                  <a:pt x="359" y="495"/>
                </a:lnTo>
                <a:lnTo>
                  <a:pt x="347" y="504"/>
                </a:lnTo>
                <a:lnTo>
                  <a:pt x="336" y="515"/>
                </a:lnTo>
                <a:lnTo>
                  <a:pt x="344" y="512"/>
                </a:lnTo>
                <a:lnTo>
                  <a:pt x="352" y="510"/>
                </a:lnTo>
                <a:lnTo>
                  <a:pt x="361" y="509"/>
                </a:lnTo>
                <a:lnTo>
                  <a:pt x="369" y="508"/>
                </a:lnTo>
                <a:lnTo>
                  <a:pt x="377" y="502"/>
                </a:lnTo>
                <a:lnTo>
                  <a:pt x="385" y="498"/>
                </a:lnTo>
                <a:lnTo>
                  <a:pt x="387" y="497"/>
                </a:lnTo>
                <a:lnTo>
                  <a:pt x="389" y="497"/>
                </a:lnTo>
                <a:lnTo>
                  <a:pt x="389" y="498"/>
                </a:lnTo>
                <a:lnTo>
                  <a:pt x="388" y="499"/>
                </a:lnTo>
                <a:lnTo>
                  <a:pt x="385" y="501"/>
                </a:lnTo>
                <a:lnTo>
                  <a:pt x="383" y="503"/>
                </a:lnTo>
                <a:lnTo>
                  <a:pt x="378" y="506"/>
                </a:lnTo>
                <a:lnTo>
                  <a:pt x="375" y="509"/>
                </a:lnTo>
                <a:lnTo>
                  <a:pt x="372" y="511"/>
                </a:lnTo>
                <a:lnTo>
                  <a:pt x="372" y="514"/>
                </a:lnTo>
                <a:lnTo>
                  <a:pt x="376" y="512"/>
                </a:lnTo>
                <a:lnTo>
                  <a:pt x="379" y="510"/>
                </a:lnTo>
                <a:lnTo>
                  <a:pt x="383" y="508"/>
                </a:lnTo>
                <a:lnTo>
                  <a:pt x="387" y="506"/>
                </a:lnTo>
                <a:lnTo>
                  <a:pt x="396" y="500"/>
                </a:lnTo>
                <a:lnTo>
                  <a:pt x="405" y="495"/>
                </a:lnTo>
                <a:lnTo>
                  <a:pt x="416" y="492"/>
                </a:lnTo>
                <a:lnTo>
                  <a:pt x="426" y="489"/>
                </a:lnTo>
                <a:lnTo>
                  <a:pt x="430" y="487"/>
                </a:lnTo>
                <a:lnTo>
                  <a:pt x="435" y="485"/>
                </a:lnTo>
                <a:lnTo>
                  <a:pt x="438" y="482"/>
                </a:lnTo>
                <a:lnTo>
                  <a:pt x="441" y="479"/>
                </a:lnTo>
                <a:lnTo>
                  <a:pt x="451" y="471"/>
                </a:lnTo>
                <a:lnTo>
                  <a:pt x="461" y="466"/>
                </a:lnTo>
                <a:lnTo>
                  <a:pt x="471" y="461"/>
                </a:lnTo>
                <a:lnTo>
                  <a:pt x="482" y="456"/>
                </a:lnTo>
                <a:lnTo>
                  <a:pt x="485" y="452"/>
                </a:lnTo>
                <a:lnTo>
                  <a:pt x="488" y="449"/>
                </a:lnTo>
                <a:lnTo>
                  <a:pt x="493" y="448"/>
                </a:lnTo>
                <a:lnTo>
                  <a:pt x="499" y="448"/>
                </a:lnTo>
                <a:lnTo>
                  <a:pt x="492" y="453"/>
                </a:lnTo>
                <a:lnTo>
                  <a:pt x="486" y="459"/>
                </a:lnTo>
                <a:lnTo>
                  <a:pt x="479" y="462"/>
                </a:lnTo>
                <a:lnTo>
                  <a:pt x="473" y="467"/>
                </a:lnTo>
                <a:lnTo>
                  <a:pt x="458" y="478"/>
                </a:lnTo>
                <a:lnTo>
                  <a:pt x="443" y="489"/>
                </a:lnTo>
                <a:lnTo>
                  <a:pt x="428" y="499"/>
                </a:lnTo>
                <a:lnTo>
                  <a:pt x="413" y="508"/>
                </a:lnTo>
                <a:lnTo>
                  <a:pt x="408" y="511"/>
                </a:lnTo>
                <a:lnTo>
                  <a:pt x="402" y="515"/>
                </a:lnTo>
                <a:lnTo>
                  <a:pt x="397" y="519"/>
                </a:lnTo>
                <a:lnTo>
                  <a:pt x="394" y="526"/>
                </a:lnTo>
                <a:lnTo>
                  <a:pt x="405" y="522"/>
                </a:lnTo>
                <a:lnTo>
                  <a:pt x="417" y="518"/>
                </a:lnTo>
                <a:lnTo>
                  <a:pt x="425" y="517"/>
                </a:lnTo>
                <a:lnTo>
                  <a:pt x="430" y="515"/>
                </a:lnTo>
                <a:lnTo>
                  <a:pt x="436" y="512"/>
                </a:lnTo>
                <a:lnTo>
                  <a:pt x="443" y="508"/>
                </a:lnTo>
                <a:lnTo>
                  <a:pt x="450" y="504"/>
                </a:lnTo>
                <a:lnTo>
                  <a:pt x="457" y="501"/>
                </a:lnTo>
                <a:lnTo>
                  <a:pt x="463" y="497"/>
                </a:lnTo>
                <a:lnTo>
                  <a:pt x="469" y="494"/>
                </a:lnTo>
                <a:lnTo>
                  <a:pt x="470" y="494"/>
                </a:lnTo>
                <a:lnTo>
                  <a:pt x="470" y="495"/>
                </a:lnTo>
                <a:lnTo>
                  <a:pt x="470" y="497"/>
                </a:lnTo>
                <a:lnTo>
                  <a:pt x="469" y="498"/>
                </a:lnTo>
                <a:lnTo>
                  <a:pt x="467" y="500"/>
                </a:lnTo>
                <a:lnTo>
                  <a:pt x="467" y="502"/>
                </a:lnTo>
                <a:lnTo>
                  <a:pt x="475" y="499"/>
                </a:lnTo>
                <a:lnTo>
                  <a:pt x="484" y="493"/>
                </a:lnTo>
                <a:lnTo>
                  <a:pt x="494" y="487"/>
                </a:lnTo>
                <a:lnTo>
                  <a:pt x="503" y="482"/>
                </a:lnTo>
                <a:lnTo>
                  <a:pt x="514" y="477"/>
                </a:lnTo>
                <a:lnTo>
                  <a:pt x="524" y="473"/>
                </a:lnTo>
                <a:lnTo>
                  <a:pt x="529" y="471"/>
                </a:lnTo>
                <a:lnTo>
                  <a:pt x="534" y="470"/>
                </a:lnTo>
                <a:lnTo>
                  <a:pt x="540" y="470"/>
                </a:lnTo>
                <a:lnTo>
                  <a:pt x="545" y="470"/>
                </a:lnTo>
                <a:lnTo>
                  <a:pt x="542" y="473"/>
                </a:lnTo>
                <a:lnTo>
                  <a:pt x="542" y="476"/>
                </a:lnTo>
                <a:lnTo>
                  <a:pt x="543" y="478"/>
                </a:lnTo>
                <a:lnTo>
                  <a:pt x="545" y="479"/>
                </a:lnTo>
                <a:lnTo>
                  <a:pt x="553" y="476"/>
                </a:lnTo>
                <a:lnTo>
                  <a:pt x="561" y="471"/>
                </a:lnTo>
                <a:lnTo>
                  <a:pt x="572" y="467"/>
                </a:lnTo>
                <a:lnTo>
                  <a:pt x="582" y="462"/>
                </a:lnTo>
                <a:lnTo>
                  <a:pt x="592" y="458"/>
                </a:lnTo>
                <a:lnTo>
                  <a:pt x="603" y="454"/>
                </a:lnTo>
                <a:lnTo>
                  <a:pt x="599" y="459"/>
                </a:lnTo>
                <a:lnTo>
                  <a:pt x="594" y="462"/>
                </a:lnTo>
                <a:lnTo>
                  <a:pt x="589" y="466"/>
                </a:lnTo>
                <a:lnTo>
                  <a:pt x="583" y="468"/>
                </a:lnTo>
                <a:lnTo>
                  <a:pt x="572" y="474"/>
                </a:lnTo>
                <a:lnTo>
                  <a:pt x="561" y="479"/>
                </a:lnTo>
                <a:lnTo>
                  <a:pt x="559" y="483"/>
                </a:lnTo>
                <a:lnTo>
                  <a:pt x="559" y="486"/>
                </a:lnTo>
                <a:lnTo>
                  <a:pt x="559" y="487"/>
                </a:lnTo>
                <a:lnTo>
                  <a:pt x="560" y="487"/>
                </a:lnTo>
                <a:lnTo>
                  <a:pt x="562" y="487"/>
                </a:lnTo>
                <a:lnTo>
                  <a:pt x="565" y="487"/>
                </a:lnTo>
                <a:lnTo>
                  <a:pt x="566" y="485"/>
                </a:lnTo>
                <a:lnTo>
                  <a:pt x="568" y="483"/>
                </a:lnTo>
                <a:lnTo>
                  <a:pt x="573" y="481"/>
                </a:lnTo>
                <a:lnTo>
                  <a:pt x="577" y="477"/>
                </a:lnTo>
                <a:lnTo>
                  <a:pt x="589" y="471"/>
                </a:lnTo>
                <a:lnTo>
                  <a:pt x="599" y="467"/>
                </a:lnTo>
                <a:lnTo>
                  <a:pt x="607" y="462"/>
                </a:lnTo>
                <a:lnTo>
                  <a:pt x="615" y="459"/>
                </a:lnTo>
                <a:lnTo>
                  <a:pt x="617" y="459"/>
                </a:lnTo>
                <a:lnTo>
                  <a:pt x="617" y="460"/>
                </a:lnTo>
                <a:lnTo>
                  <a:pt x="617" y="461"/>
                </a:lnTo>
                <a:lnTo>
                  <a:pt x="615" y="462"/>
                </a:lnTo>
                <a:lnTo>
                  <a:pt x="611" y="465"/>
                </a:lnTo>
                <a:lnTo>
                  <a:pt x="609" y="466"/>
                </a:lnTo>
                <a:lnTo>
                  <a:pt x="598" y="471"/>
                </a:lnTo>
                <a:lnTo>
                  <a:pt x="586" y="478"/>
                </a:lnTo>
                <a:lnTo>
                  <a:pt x="591" y="479"/>
                </a:lnTo>
                <a:lnTo>
                  <a:pt x="595" y="479"/>
                </a:lnTo>
                <a:lnTo>
                  <a:pt x="599" y="478"/>
                </a:lnTo>
                <a:lnTo>
                  <a:pt x="603" y="477"/>
                </a:lnTo>
                <a:lnTo>
                  <a:pt x="611" y="475"/>
                </a:lnTo>
                <a:lnTo>
                  <a:pt x="619" y="474"/>
                </a:lnTo>
                <a:lnTo>
                  <a:pt x="610" y="479"/>
                </a:lnTo>
                <a:lnTo>
                  <a:pt x="600" y="485"/>
                </a:lnTo>
                <a:lnTo>
                  <a:pt x="598" y="487"/>
                </a:lnTo>
                <a:lnTo>
                  <a:pt x="597" y="492"/>
                </a:lnTo>
                <a:lnTo>
                  <a:pt x="597" y="494"/>
                </a:lnTo>
                <a:lnTo>
                  <a:pt x="598" y="495"/>
                </a:lnTo>
                <a:lnTo>
                  <a:pt x="599" y="498"/>
                </a:lnTo>
                <a:lnTo>
                  <a:pt x="601" y="499"/>
                </a:lnTo>
                <a:lnTo>
                  <a:pt x="606" y="499"/>
                </a:lnTo>
                <a:lnTo>
                  <a:pt x="610" y="497"/>
                </a:lnTo>
                <a:lnTo>
                  <a:pt x="614" y="493"/>
                </a:lnTo>
                <a:lnTo>
                  <a:pt x="618" y="492"/>
                </a:lnTo>
                <a:lnTo>
                  <a:pt x="624" y="491"/>
                </a:lnTo>
                <a:lnTo>
                  <a:pt x="628" y="492"/>
                </a:lnTo>
                <a:lnTo>
                  <a:pt x="631" y="492"/>
                </a:lnTo>
                <a:lnTo>
                  <a:pt x="633" y="492"/>
                </a:lnTo>
                <a:lnTo>
                  <a:pt x="634" y="491"/>
                </a:lnTo>
                <a:lnTo>
                  <a:pt x="636" y="489"/>
                </a:lnTo>
                <a:lnTo>
                  <a:pt x="639" y="485"/>
                </a:lnTo>
                <a:lnTo>
                  <a:pt x="642" y="483"/>
                </a:lnTo>
                <a:lnTo>
                  <a:pt x="646" y="482"/>
                </a:lnTo>
                <a:lnTo>
                  <a:pt x="649" y="481"/>
                </a:lnTo>
                <a:lnTo>
                  <a:pt x="652" y="481"/>
                </a:lnTo>
                <a:lnTo>
                  <a:pt x="654" y="481"/>
                </a:lnTo>
                <a:lnTo>
                  <a:pt x="655" y="481"/>
                </a:lnTo>
                <a:lnTo>
                  <a:pt x="657" y="479"/>
                </a:lnTo>
                <a:lnTo>
                  <a:pt x="661" y="475"/>
                </a:lnTo>
                <a:lnTo>
                  <a:pt x="666" y="471"/>
                </a:lnTo>
                <a:lnTo>
                  <a:pt x="671" y="469"/>
                </a:lnTo>
                <a:lnTo>
                  <a:pt x="675" y="468"/>
                </a:lnTo>
                <a:lnTo>
                  <a:pt x="676" y="467"/>
                </a:lnTo>
                <a:lnTo>
                  <a:pt x="677" y="464"/>
                </a:lnTo>
                <a:lnTo>
                  <a:pt x="679" y="462"/>
                </a:lnTo>
                <a:lnTo>
                  <a:pt x="679" y="461"/>
                </a:lnTo>
                <a:lnTo>
                  <a:pt x="680" y="461"/>
                </a:lnTo>
                <a:lnTo>
                  <a:pt x="682" y="461"/>
                </a:lnTo>
                <a:lnTo>
                  <a:pt x="685" y="460"/>
                </a:lnTo>
                <a:lnTo>
                  <a:pt x="688" y="459"/>
                </a:lnTo>
                <a:lnTo>
                  <a:pt x="690" y="458"/>
                </a:lnTo>
                <a:lnTo>
                  <a:pt x="692" y="456"/>
                </a:lnTo>
                <a:lnTo>
                  <a:pt x="697" y="451"/>
                </a:lnTo>
                <a:lnTo>
                  <a:pt x="701" y="448"/>
                </a:lnTo>
                <a:lnTo>
                  <a:pt x="707" y="444"/>
                </a:lnTo>
                <a:lnTo>
                  <a:pt x="713" y="441"/>
                </a:lnTo>
                <a:lnTo>
                  <a:pt x="724" y="435"/>
                </a:lnTo>
                <a:lnTo>
                  <a:pt x="735" y="431"/>
                </a:lnTo>
                <a:lnTo>
                  <a:pt x="748" y="424"/>
                </a:lnTo>
                <a:lnTo>
                  <a:pt x="761" y="417"/>
                </a:lnTo>
                <a:lnTo>
                  <a:pt x="773" y="410"/>
                </a:lnTo>
                <a:lnTo>
                  <a:pt x="786" y="403"/>
                </a:lnTo>
                <a:lnTo>
                  <a:pt x="811" y="390"/>
                </a:lnTo>
                <a:lnTo>
                  <a:pt x="836" y="377"/>
                </a:lnTo>
                <a:lnTo>
                  <a:pt x="862" y="365"/>
                </a:lnTo>
                <a:lnTo>
                  <a:pt x="888" y="352"/>
                </a:lnTo>
                <a:lnTo>
                  <a:pt x="900" y="345"/>
                </a:lnTo>
                <a:lnTo>
                  <a:pt x="913" y="337"/>
                </a:lnTo>
                <a:lnTo>
                  <a:pt x="926" y="331"/>
                </a:lnTo>
                <a:lnTo>
                  <a:pt x="937" y="324"/>
                </a:lnTo>
                <a:lnTo>
                  <a:pt x="951" y="317"/>
                </a:lnTo>
                <a:lnTo>
                  <a:pt x="963" y="310"/>
                </a:lnTo>
                <a:lnTo>
                  <a:pt x="972" y="302"/>
                </a:lnTo>
                <a:lnTo>
                  <a:pt x="979" y="292"/>
                </a:lnTo>
                <a:lnTo>
                  <a:pt x="976" y="288"/>
                </a:lnTo>
                <a:lnTo>
                  <a:pt x="972" y="287"/>
                </a:lnTo>
                <a:lnTo>
                  <a:pt x="969" y="286"/>
                </a:lnTo>
                <a:lnTo>
                  <a:pt x="964" y="286"/>
                </a:lnTo>
                <a:lnTo>
                  <a:pt x="956" y="288"/>
                </a:lnTo>
                <a:lnTo>
                  <a:pt x="948" y="292"/>
                </a:lnTo>
                <a:lnTo>
                  <a:pt x="939" y="296"/>
                </a:lnTo>
                <a:lnTo>
                  <a:pt x="929" y="302"/>
                </a:lnTo>
                <a:lnTo>
                  <a:pt x="920" y="305"/>
                </a:lnTo>
                <a:lnTo>
                  <a:pt x="910" y="310"/>
                </a:lnTo>
                <a:lnTo>
                  <a:pt x="899" y="315"/>
                </a:lnTo>
                <a:lnTo>
                  <a:pt x="890" y="319"/>
                </a:lnTo>
                <a:lnTo>
                  <a:pt x="880" y="324"/>
                </a:lnTo>
                <a:lnTo>
                  <a:pt x="871" y="329"/>
                </a:lnTo>
                <a:lnTo>
                  <a:pt x="862" y="334"/>
                </a:lnTo>
                <a:lnTo>
                  <a:pt x="854" y="340"/>
                </a:lnTo>
                <a:lnTo>
                  <a:pt x="845" y="344"/>
                </a:lnTo>
                <a:lnTo>
                  <a:pt x="834" y="346"/>
                </a:lnTo>
                <a:lnTo>
                  <a:pt x="838" y="342"/>
                </a:lnTo>
                <a:lnTo>
                  <a:pt x="841" y="338"/>
                </a:lnTo>
                <a:lnTo>
                  <a:pt x="847" y="335"/>
                </a:lnTo>
                <a:lnTo>
                  <a:pt x="852" y="332"/>
                </a:lnTo>
                <a:lnTo>
                  <a:pt x="862" y="326"/>
                </a:lnTo>
                <a:lnTo>
                  <a:pt x="872" y="321"/>
                </a:lnTo>
                <a:lnTo>
                  <a:pt x="883" y="315"/>
                </a:lnTo>
                <a:lnTo>
                  <a:pt x="893" y="308"/>
                </a:lnTo>
                <a:lnTo>
                  <a:pt x="903" y="301"/>
                </a:lnTo>
                <a:lnTo>
                  <a:pt x="914" y="294"/>
                </a:lnTo>
                <a:lnTo>
                  <a:pt x="926" y="288"/>
                </a:lnTo>
                <a:lnTo>
                  <a:pt x="938" y="284"/>
                </a:lnTo>
                <a:lnTo>
                  <a:pt x="951" y="278"/>
                </a:lnTo>
                <a:lnTo>
                  <a:pt x="962" y="273"/>
                </a:lnTo>
                <a:lnTo>
                  <a:pt x="974" y="267"/>
                </a:lnTo>
                <a:lnTo>
                  <a:pt x="986" y="262"/>
                </a:lnTo>
                <a:lnTo>
                  <a:pt x="987" y="261"/>
                </a:lnTo>
                <a:lnTo>
                  <a:pt x="988" y="261"/>
                </a:lnTo>
                <a:lnTo>
                  <a:pt x="989" y="260"/>
                </a:lnTo>
                <a:lnTo>
                  <a:pt x="989" y="258"/>
                </a:lnTo>
                <a:lnTo>
                  <a:pt x="988" y="257"/>
                </a:lnTo>
                <a:lnTo>
                  <a:pt x="987" y="257"/>
                </a:lnTo>
                <a:lnTo>
                  <a:pt x="985" y="258"/>
                </a:lnTo>
                <a:lnTo>
                  <a:pt x="984" y="258"/>
                </a:lnTo>
                <a:lnTo>
                  <a:pt x="980" y="259"/>
                </a:lnTo>
                <a:lnTo>
                  <a:pt x="984" y="258"/>
                </a:lnTo>
                <a:close/>
                <a:moveTo>
                  <a:pt x="122" y="302"/>
                </a:moveTo>
                <a:lnTo>
                  <a:pt x="119" y="305"/>
                </a:lnTo>
                <a:lnTo>
                  <a:pt x="114" y="310"/>
                </a:lnTo>
                <a:lnTo>
                  <a:pt x="109" y="312"/>
                </a:lnTo>
                <a:lnTo>
                  <a:pt x="104" y="315"/>
                </a:lnTo>
                <a:lnTo>
                  <a:pt x="107" y="310"/>
                </a:lnTo>
                <a:lnTo>
                  <a:pt x="113" y="307"/>
                </a:lnTo>
                <a:lnTo>
                  <a:pt x="117" y="304"/>
                </a:lnTo>
                <a:lnTo>
                  <a:pt x="122" y="302"/>
                </a:lnTo>
                <a:close/>
                <a:moveTo>
                  <a:pt x="106" y="326"/>
                </a:moveTo>
                <a:lnTo>
                  <a:pt x="108" y="321"/>
                </a:lnTo>
                <a:lnTo>
                  <a:pt x="113" y="319"/>
                </a:lnTo>
                <a:lnTo>
                  <a:pt x="116" y="318"/>
                </a:lnTo>
                <a:lnTo>
                  <a:pt x="121" y="316"/>
                </a:lnTo>
                <a:lnTo>
                  <a:pt x="129" y="313"/>
                </a:lnTo>
                <a:lnTo>
                  <a:pt x="137" y="309"/>
                </a:lnTo>
                <a:lnTo>
                  <a:pt x="133" y="313"/>
                </a:lnTo>
                <a:lnTo>
                  <a:pt x="131" y="317"/>
                </a:lnTo>
                <a:lnTo>
                  <a:pt x="127" y="319"/>
                </a:lnTo>
                <a:lnTo>
                  <a:pt x="123" y="321"/>
                </a:lnTo>
                <a:lnTo>
                  <a:pt x="114" y="324"/>
                </a:lnTo>
                <a:lnTo>
                  <a:pt x="106" y="326"/>
                </a:lnTo>
                <a:close/>
                <a:moveTo>
                  <a:pt x="122" y="356"/>
                </a:moveTo>
                <a:lnTo>
                  <a:pt x="124" y="353"/>
                </a:lnTo>
                <a:lnTo>
                  <a:pt x="127" y="350"/>
                </a:lnTo>
                <a:lnTo>
                  <a:pt x="128" y="349"/>
                </a:lnTo>
                <a:lnTo>
                  <a:pt x="130" y="349"/>
                </a:lnTo>
                <a:lnTo>
                  <a:pt x="132" y="349"/>
                </a:lnTo>
                <a:lnTo>
                  <a:pt x="135" y="349"/>
                </a:lnTo>
                <a:lnTo>
                  <a:pt x="132" y="352"/>
                </a:lnTo>
                <a:lnTo>
                  <a:pt x="129" y="353"/>
                </a:lnTo>
                <a:lnTo>
                  <a:pt x="125" y="354"/>
                </a:lnTo>
                <a:lnTo>
                  <a:pt x="122" y="356"/>
                </a:lnTo>
                <a:close/>
                <a:moveTo>
                  <a:pt x="135" y="349"/>
                </a:moveTo>
                <a:lnTo>
                  <a:pt x="137" y="346"/>
                </a:lnTo>
                <a:lnTo>
                  <a:pt x="138" y="344"/>
                </a:lnTo>
                <a:lnTo>
                  <a:pt x="140" y="342"/>
                </a:lnTo>
                <a:lnTo>
                  <a:pt x="143" y="341"/>
                </a:lnTo>
                <a:lnTo>
                  <a:pt x="148" y="340"/>
                </a:lnTo>
                <a:lnTo>
                  <a:pt x="153" y="337"/>
                </a:lnTo>
                <a:lnTo>
                  <a:pt x="145" y="344"/>
                </a:lnTo>
                <a:lnTo>
                  <a:pt x="135" y="349"/>
                </a:lnTo>
                <a:close/>
                <a:moveTo>
                  <a:pt x="155" y="336"/>
                </a:moveTo>
                <a:lnTo>
                  <a:pt x="157" y="334"/>
                </a:lnTo>
                <a:lnTo>
                  <a:pt x="160" y="335"/>
                </a:lnTo>
                <a:lnTo>
                  <a:pt x="157" y="336"/>
                </a:lnTo>
                <a:lnTo>
                  <a:pt x="155" y="336"/>
                </a:lnTo>
                <a:close/>
                <a:moveTo>
                  <a:pt x="201" y="350"/>
                </a:moveTo>
                <a:lnTo>
                  <a:pt x="195" y="354"/>
                </a:lnTo>
                <a:lnTo>
                  <a:pt x="190" y="358"/>
                </a:lnTo>
                <a:lnTo>
                  <a:pt x="188" y="359"/>
                </a:lnTo>
                <a:lnTo>
                  <a:pt x="185" y="359"/>
                </a:lnTo>
                <a:lnTo>
                  <a:pt x="182" y="360"/>
                </a:lnTo>
                <a:lnTo>
                  <a:pt x="179" y="359"/>
                </a:lnTo>
                <a:lnTo>
                  <a:pt x="188" y="353"/>
                </a:lnTo>
                <a:lnTo>
                  <a:pt x="197" y="346"/>
                </a:lnTo>
                <a:lnTo>
                  <a:pt x="198" y="345"/>
                </a:lnTo>
                <a:lnTo>
                  <a:pt x="199" y="344"/>
                </a:lnTo>
                <a:lnTo>
                  <a:pt x="202" y="344"/>
                </a:lnTo>
                <a:lnTo>
                  <a:pt x="203" y="345"/>
                </a:lnTo>
                <a:lnTo>
                  <a:pt x="204" y="346"/>
                </a:lnTo>
                <a:lnTo>
                  <a:pt x="203" y="348"/>
                </a:lnTo>
                <a:lnTo>
                  <a:pt x="202" y="349"/>
                </a:lnTo>
                <a:lnTo>
                  <a:pt x="201" y="350"/>
                </a:lnTo>
                <a:lnTo>
                  <a:pt x="198" y="351"/>
                </a:lnTo>
                <a:lnTo>
                  <a:pt x="201" y="350"/>
                </a:lnTo>
                <a:close/>
                <a:moveTo>
                  <a:pt x="204" y="467"/>
                </a:moveTo>
                <a:lnTo>
                  <a:pt x="204" y="467"/>
                </a:lnTo>
                <a:lnTo>
                  <a:pt x="204" y="466"/>
                </a:lnTo>
                <a:lnTo>
                  <a:pt x="204" y="466"/>
                </a:lnTo>
                <a:lnTo>
                  <a:pt x="204" y="467"/>
                </a:lnTo>
                <a:close/>
                <a:moveTo>
                  <a:pt x="222" y="416"/>
                </a:moveTo>
                <a:lnTo>
                  <a:pt x="223" y="416"/>
                </a:lnTo>
                <a:lnTo>
                  <a:pt x="223" y="417"/>
                </a:lnTo>
                <a:lnTo>
                  <a:pt x="221" y="418"/>
                </a:lnTo>
                <a:lnTo>
                  <a:pt x="221" y="417"/>
                </a:lnTo>
                <a:lnTo>
                  <a:pt x="221" y="417"/>
                </a:lnTo>
                <a:lnTo>
                  <a:pt x="222" y="416"/>
                </a:lnTo>
                <a:lnTo>
                  <a:pt x="222" y="416"/>
                </a:lnTo>
                <a:lnTo>
                  <a:pt x="222" y="416"/>
                </a:lnTo>
                <a:close/>
                <a:moveTo>
                  <a:pt x="221" y="461"/>
                </a:moveTo>
                <a:lnTo>
                  <a:pt x="222" y="458"/>
                </a:lnTo>
                <a:lnTo>
                  <a:pt x="223" y="456"/>
                </a:lnTo>
                <a:lnTo>
                  <a:pt x="224" y="453"/>
                </a:lnTo>
                <a:lnTo>
                  <a:pt x="227" y="452"/>
                </a:lnTo>
                <a:lnTo>
                  <a:pt x="231" y="450"/>
                </a:lnTo>
                <a:lnTo>
                  <a:pt x="236" y="448"/>
                </a:lnTo>
                <a:lnTo>
                  <a:pt x="229" y="454"/>
                </a:lnTo>
                <a:lnTo>
                  <a:pt x="221" y="461"/>
                </a:lnTo>
                <a:close/>
                <a:moveTo>
                  <a:pt x="343" y="393"/>
                </a:moveTo>
                <a:lnTo>
                  <a:pt x="337" y="396"/>
                </a:lnTo>
                <a:lnTo>
                  <a:pt x="331" y="400"/>
                </a:lnTo>
                <a:lnTo>
                  <a:pt x="326" y="406"/>
                </a:lnTo>
                <a:lnTo>
                  <a:pt x="321" y="409"/>
                </a:lnTo>
                <a:lnTo>
                  <a:pt x="318" y="411"/>
                </a:lnTo>
                <a:lnTo>
                  <a:pt x="314" y="412"/>
                </a:lnTo>
                <a:lnTo>
                  <a:pt x="313" y="415"/>
                </a:lnTo>
                <a:lnTo>
                  <a:pt x="311" y="417"/>
                </a:lnTo>
                <a:lnTo>
                  <a:pt x="308" y="420"/>
                </a:lnTo>
                <a:lnTo>
                  <a:pt x="305" y="421"/>
                </a:lnTo>
                <a:lnTo>
                  <a:pt x="302" y="423"/>
                </a:lnTo>
                <a:lnTo>
                  <a:pt x="298" y="424"/>
                </a:lnTo>
                <a:lnTo>
                  <a:pt x="303" y="419"/>
                </a:lnTo>
                <a:lnTo>
                  <a:pt x="309" y="414"/>
                </a:lnTo>
                <a:lnTo>
                  <a:pt x="312" y="412"/>
                </a:lnTo>
                <a:lnTo>
                  <a:pt x="315" y="410"/>
                </a:lnTo>
                <a:lnTo>
                  <a:pt x="319" y="407"/>
                </a:lnTo>
                <a:lnTo>
                  <a:pt x="322" y="403"/>
                </a:lnTo>
                <a:lnTo>
                  <a:pt x="329" y="398"/>
                </a:lnTo>
                <a:lnTo>
                  <a:pt x="336" y="392"/>
                </a:lnTo>
                <a:lnTo>
                  <a:pt x="338" y="390"/>
                </a:lnTo>
                <a:lnTo>
                  <a:pt x="342" y="388"/>
                </a:lnTo>
                <a:lnTo>
                  <a:pt x="344" y="391"/>
                </a:lnTo>
                <a:lnTo>
                  <a:pt x="343" y="393"/>
                </a:lnTo>
                <a:lnTo>
                  <a:pt x="338" y="394"/>
                </a:lnTo>
                <a:lnTo>
                  <a:pt x="343" y="393"/>
                </a:lnTo>
                <a:close/>
                <a:moveTo>
                  <a:pt x="444" y="440"/>
                </a:moveTo>
                <a:lnTo>
                  <a:pt x="443" y="437"/>
                </a:lnTo>
                <a:lnTo>
                  <a:pt x="443" y="435"/>
                </a:lnTo>
                <a:lnTo>
                  <a:pt x="444" y="432"/>
                </a:lnTo>
                <a:lnTo>
                  <a:pt x="444" y="429"/>
                </a:lnTo>
                <a:lnTo>
                  <a:pt x="443" y="429"/>
                </a:lnTo>
                <a:lnTo>
                  <a:pt x="442" y="429"/>
                </a:lnTo>
                <a:lnTo>
                  <a:pt x="451" y="428"/>
                </a:lnTo>
                <a:lnTo>
                  <a:pt x="459" y="428"/>
                </a:lnTo>
                <a:lnTo>
                  <a:pt x="457" y="433"/>
                </a:lnTo>
                <a:lnTo>
                  <a:pt x="453" y="436"/>
                </a:lnTo>
                <a:lnTo>
                  <a:pt x="449" y="439"/>
                </a:lnTo>
                <a:lnTo>
                  <a:pt x="444" y="440"/>
                </a:lnTo>
                <a:close/>
                <a:moveTo>
                  <a:pt x="462" y="105"/>
                </a:moveTo>
                <a:lnTo>
                  <a:pt x="449" y="112"/>
                </a:lnTo>
                <a:lnTo>
                  <a:pt x="435" y="120"/>
                </a:lnTo>
                <a:lnTo>
                  <a:pt x="441" y="113"/>
                </a:lnTo>
                <a:lnTo>
                  <a:pt x="448" y="108"/>
                </a:lnTo>
                <a:lnTo>
                  <a:pt x="451" y="107"/>
                </a:lnTo>
                <a:lnTo>
                  <a:pt x="454" y="105"/>
                </a:lnTo>
                <a:lnTo>
                  <a:pt x="459" y="105"/>
                </a:lnTo>
                <a:lnTo>
                  <a:pt x="462" y="105"/>
                </a:lnTo>
                <a:close/>
                <a:moveTo>
                  <a:pt x="603" y="454"/>
                </a:moveTo>
                <a:lnTo>
                  <a:pt x="603" y="454"/>
                </a:lnTo>
                <a:lnTo>
                  <a:pt x="603" y="454"/>
                </a:lnTo>
                <a:close/>
                <a:moveTo>
                  <a:pt x="618" y="458"/>
                </a:moveTo>
                <a:lnTo>
                  <a:pt x="618" y="459"/>
                </a:lnTo>
                <a:lnTo>
                  <a:pt x="617" y="459"/>
                </a:lnTo>
                <a:lnTo>
                  <a:pt x="618" y="458"/>
                </a:lnTo>
                <a:lnTo>
                  <a:pt x="618" y="458"/>
                </a:lnTo>
                <a:lnTo>
                  <a:pt x="618" y="459"/>
                </a:lnTo>
                <a:lnTo>
                  <a:pt x="618" y="458"/>
                </a:lnTo>
                <a:close/>
                <a:moveTo>
                  <a:pt x="601" y="78"/>
                </a:moveTo>
                <a:lnTo>
                  <a:pt x="605" y="74"/>
                </a:lnTo>
                <a:lnTo>
                  <a:pt x="609" y="71"/>
                </a:lnTo>
                <a:lnTo>
                  <a:pt x="614" y="69"/>
                </a:lnTo>
                <a:lnTo>
                  <a:pt x="619" y="68"/>
                </a:lnTo>
                <a:lnTo>
                  <a:pt x="616" y="72"/>
                </a:lnTo>
                <a:lnTo>
                  <a:pt x="611" y="75"/>
                </a:lnTo>
                <a:lnTo>
                  <a:pt x="606" y="76"/>
                </a:lnTo>
                <a:lnTo>
                  <a:pt x="601" y="78"/>
                </a:lnTo>
                <a:close/>
                <a:moveTo>
                  <a:pt x="832" y="96"/>
                </a:moveTo>
                <a:lnTo>
                  <a:pt x="832" y="96"/>
                </a:lnTo>
                <a:lnTo>
                  <a:pt x="832" y="96"/>
                </a:lnTo>
                <a:lnTo>
                  <a:pt x="832" y="96"/>
                </a:lnTo>
                <a:lnTo>
                  <a:pt x="832" y="96"/>
                </a:lnTo>
                <a:close/>
                <a:moveTo>
                  <a:pt x="791" y="116"/>
                </a:moveTo>
                <a:lnTo>
                  <a:pt x="791" y="118"/>
                </a:lnTo>
                <a:lnTo>
                  <a:pt x="789" y="120"/>
                </a:lnTo>
                <a:lnTo>
                  <a:pt x="787" y="121"/>
                </a:lnTo>
                <a:lnTo>
                  <a:pt x="783" y="124"/>
                </a:lnTo>
                <a:lnTo>
                  <a:pt x="778" y="126"/>
                </a:lnTo>
                <a:lnTo>
                  <a:pt x="772" y="128"/>
                </a:lnTo>
                <a:lnTo>
                  <a:pt x="776" y="124"/>
                </a:lnTo>
                <a:lnTo>
                  <a:pt x="781" y="120"/>
                </a:lnTo>
                <a:lnTo>
                  <a:pt x="786" y="117"/>
                </a:lnTo>
                <a:lnTo>
                  <a:pt x="791" y="116"/>
                </a:lnTo>
                <a:lnTo>
                  <a:pt x="789" y="117"/>
                </a:lnTo>
                <a:lnTo>
                  <a:pt x="791" y="116"/>
                </a:lnTo>
                <a:close/>
                <a:moveTo>
                  <a:pt x="761" y="134"/>
                </a:moveTo>
                <a:lnTo>
                  <a:pt x="761" y="133"/>
                </a:lnTo>
                <a:lnTo>
                  <a:pt x="759" y="133"/>
                </a:lnTo>
                <a:lnTo>
                  <a:pt x="761" y="133"/>
                </a:lnTo>
                <a:lnTo>
                  <a:pt x="761" y="134"/>
                </a:lnTo>
                <a:close/>
                <a:moveTo>
                  <a:pt x="776" y="137"/>
                </a:moveTo>
                <a:lnTo>
                  <a:pt x="789" y="130"/>
                </a:lnTo>
                <a:lnTo>
                  <a:pt x="801" y="124"/>
                </a:lnTo>
                <a:lnTo>
                  <a:pt x="815" y="117"/>
                </a:lnTo>
                <a:lnTo>
                  <a:pt x="829" y="110"/>
                </a:lnTo>
                <a:lnTo>
                  <a:pt x="822" y="117"/>
                </a:lnTo>
                <a:lnTo>
                  <a:pt x="813" y="122"/>
                </a:lnTo>
                <a:lnTo>
                  <a:pt x="804" y="127"/>
                </a:lnTo>
                <a:lnTo>
                  <a:pt x="795" y="133"/>
                </a:lnTo>
                <a:lnTo>
                  <a:pt x="787" y="138"/>
                </a:lnTo>
                <a:lnTo>
                  <a:pt x="778" y="143"/>
                </a:lnTo>
                <a:lnTo>
                  <a:pt x="773" y="144"/>
                </a:lnTo>
                <a:lnTo>
                  <a:pt x="770" y="146"/>
                </a:lnTo>
                <a:lnTo>
                  <a:pt x="767" y="147"/>
                </a:lnTo>
                <a:lnTo>
                  <a:pt x="766" y="150"/>
                </a:lnTo>
                <a:lnTo>
                  <a:pt x="766" y="151"/>
                </a:lnTo>
                <a:lnTo>
                  <a:pt x="766" y="153"/>
                </a:lnTo>
                <a:lnTo>
                  <a:pt x="766" y="152"/>
                </a:lnTo>
                <a:lnTo>
                  <a:pt x="766" y="150"/>
                </a:lnTo>
                <a:lnTo>
                  <a:pt x="759" y="153"/>
                </a:lnTo>
                <a:lnTo>
                  <a:pt x="754" y="155"/>
                </a:lnTo>
                <a:lnTo>
                  <a:pt x="748" y="158"/>
                </a:lnTo>
                <a:lnTo>
                  <a:pt x="742" y="160"/>
                </a:lnTo>
                <a:lnTo>
                  <a:pt x="738" y="163"/>
                </a:lnTo>
                <a:lnTo>
                  <a:pt x="733" y="167"/>
                </a:lnTo>
                <a:lnTo>
                  <a:pt x="729" y="168"/>
                </a:lnTo>
                <a:lnTo>
                  <a:pt x="723" y="167"/>
                </a:lnTo>
                <a:lnTo>
                  <a:pt x="737" y="160"/>
                </a:lnTo>
                <a:lnTo>
                  <a:pt x="750" y="153"/>
                </a:lnTo>
                <a:lnTo>
                  <a:pt x="763" y="144"/>
                </a:lnTo>
                <a:lnTo>
                  <a:pt x="776" y="137"/>
                </a:lnTo>
                <a:lnTo>
                  <a:pt x="780" y="135"/>
                </a:lnTo>
                <a:lnTo>
                  <a:pt x="781" y="135"/>
                </a:lnTo>
                <a:lnTo>
                  <a:pt x="779" y="136"/>
                </a:lnTo>
                <a:lnTo>
                  <a:pt x="775" y="137"/>
                </a:lnTo>
                <a:lnTo>
                  <a:pt x="773" y="138"/>
                </a:lnTo>
                <a:lnTo>
                  <a:pt x="771" y="139"/>
                </a:lnTo>
                <a:lnTo>
                  <a:pt x="772" y="139"/>
                </a:lnTo>
                <a:lnTo>
                  <a:pt x="776" y="137"/>
                </a:lnTo>
                <a:close/>
                <a:moveTo>
                  <a:pt x="822" y="354"/>
                </a:moveTo>
                <a:lnTo>
                  <a:pt x="820" y="354"/>
                </a:lnTo>
                <a:lnTo>
                  <a:pt x="817" y="354"/>
                </a:lnTo>
                <a:lnTo>
                  <a:pt x="816" y="353"/>
                </a:lnTo>
                <a:lnTo>
                  <a:pt x="817" y="351"/>
                </a:lnTo>
                <a:lnTo>
                  <a:pt x="820" y="349"/>
                </a:lnTo>
                <a:lnTo>
                  <a:pt x="824" y="349"/>
                </a:lnTo>
                <a:lnTo>
                  <a:pt x="828" y="349"/>
                </a:lnTo>
                <a:lnTo>
                  <a:pt x="831" y="349"/>
                </a:lnTo>
                <a:lnTo>
                  <a:pt x="827" y="352"/>
                </a:lnTo>
                <a:lnTo>
                  <a:pt x="822" y="354"/>
                </a:lnTo>
                <a:lnTo>
                  <a:pt x="823" y="354"/>
                </a:lnTo>
                <a:lnTo>
                  <a:pt x="822" y="354"/>
                </a:lnTo>
                <a:close/>
                <a:moveTo>
                  <a:pt x="929" y="260"/>
                </a:moveTo>
                <a:lnTo>
                  <a:pt x="941" y="254"/>
                </a:lnTo>
                <a:lnTo>
                  <a:pt x="954" y="250"/>
                </a:lnTo>
                <a:lnTo>
                  <a:pt x="952" y="251"/>
                </a:lnTo>
                <a:lnTo>
                  <a:pt x="948" y="252"/>
                </a:lnTo>
                <a:lnTo>
                  <a:pt x="948" y="253"/>
                </a:lnTo>
                <a:lnTo>
                  <a:pt x="948" y="255"/>
                </a:lnTo>
                <a:lnTo>
                  <a:pt x="946" y="255"/>
                </a:lnTo>
                <a:lnTo>
                  <a:pt x="945" y="257"/>
                </a:lnTo>
                <a:lnTo>
                  <a:pt x="941" y="258"/>
                </a:lnTo>
                <a:lnTo>
                  <a:pt x="937" y="260"/>
                </a:lnTo>
                <a:lnTo>
                  <a:pt x="933" y="260"/>
                </a:lnTo>
                <a:lnTo>
                  <a:pt x="929" y="260"/>
                </a:lnTo>
                <a:lnTo>
                  <a:pt x="936" y="259"/>
                </a:lnTo>
                <a:lnTo>
                  <a:pt x="929" y="260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4799">
                <a:solidFill>
                  <a:schemeClr val="lt1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82394" y="4148998"/>
            <a:ext cx="2025093" cy="219598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0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0498" algn="l"/>
              </a:tabLst>
              <a:defRPr sz="3999" b="1" baseline="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ru-RU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3"/>
          </p:nvPr>
        </p:nvSpPr>
        <p:spPr>
          <a:xfrm>
            <a:off x="3167936" y="4148998"/>
            <a:ext cx="5292243" cy="2195989"/>
          </a:xfrm>
          <a:prstGeom prst="rect">
            <a:avLst/>
          </a:prstGeom>
        </p:spPr>
        <p:txBody>
          <a:bodyPr/>
          <a:lstStyle>
            <a:lvl1pPr>
              <a:defRPr lang="en-US" sz="11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Freeform 3440"/>
          <p:cNvSpPr>
            <a:spLocks noGrp="1" noEditPoints="1"/>
          </p:cNvSpPr>
          <p:nvPr>
            <p:ph type="pic" sz="quarter" idx="31"/>
          </p:nvPr>
        </p:nvSpPr>
        <p:spPr bwMode="auto">
          <a:xfrm>
            <a:off x="440810" y="117016"/>
            <a:ext cx="8424387" cy="3527984"/>
          </a:xfrm>
          <a:custGeom>
            <a:avLst/>
            <a:gdLst>
              <a:gd name="T0" fmla="*/ 1166 w 1335"/>
              <a:gd name="T1" fmla="*/ 206 h 634"/>
              <a:gd name="T2" fmla="*/ 1052 w 1335"/>
              <a:gd name="T3" fmla="*/ 216 h 634"/>
              <a:gd name="T4" fmla="*/ 1033 w 1335"/>
              <a:gd name="T5" fmla="*/ 206 h 634"/>
              <a:gd name="T6" fmla="*/ 1105 w 1335"/>
              <a:gd name="T7" fmla="*/ 173 h 634"/>
              <a:gd name="T8" fmla="*/ 1068 w 1335"/>
              <a:gd name="T9" fmla="*/ 179 h 634"/>
              <a:gd name="T10" fmla="*/ 1088 w 1335"/>
              <a:gd name="T11" fmla="*/ 166 h 634"/>
              <a:gd name="T12" fmla="*/ 1145 w 1335"/>
              <a:gd name="T13" fmla="*/ 154 h 634"/>
              <a:gd name="T14" fmla="*/ 1142 w 1335"/>
              <a:gd name="T15" fmla="*/ 174 h 634"/>
              <a:gd name="T16" fmla="*/ 1186 w 1335"/>
              <a:gd name="T17" fmla="*/ 159 h 634"/>
              <a:gd name="T18" fmla="*/ 1248 w 1335"/>
              <a:gd name="T19" fmla="*/ 130 h 634"/>
              <a:gd name="T20" fmla="*/ 1206 w 1335"/>
              <a:gd name="T21" fmla="*/ 73 h 634"/>
              <a:gd name="T22" fmla="*/ 1126 w 1335"/>
              <a:gd name="T23" fmla="*/ 68 h 634"/>
              <a:gd name="T24" fmla="*/ 1075 w 1335"/>
              <a:gd name="T25" fmla="*/ 53 h 634"/>
              <a:gd name="T26" fmla="*/ 1076 w 1335"/>
              <a:gd name="T27" fmla="*/ 20 h 634"/>
              <a:gd name="T28" fmla="*/ 1009 w 1335"/>
              <a:gd name="T29" fmla="*/ 0 h 634"/>
              <a:gd name="T30" fmla="*/ 701 w 1335"/>
              <a:gd name="T31" fmla="*/ 45 h 634"/>
              <a:gd name="T32" fmla="*/ 468 w 1335"/>
              <a:gd name="T33" fmla="*/ 113 h 634"/>
              <a:gd name="T34" fmla="*/ 230 w 1335"/>
              <a:gd name="T35" fmla="*/ 214 h 634"/>
              <a:gd name="T36" fmla="*/ 234 w 1335"/>
              <a:gd name="T37" fmla="*/ 303 h 634"/>
              <a:gd name="T38" fmla="*/ 12 w 1335"/>
              <a:gd name="T39" fmla="*/ 478 h 634"/>
              <a:gd name="T40" fmla="*/ 55 w 1335"/>
              <a:gd name="T41" fmla="*/ 537 h 634"/>
              <a:gd name="T42" fmla="*/ 69 w 1335"/>
              <a:gd name="T43" fmla="*/ 580 h 634"/>
              <a:gd name="T44" fmla="*/ 118 w 1335"/>
              <a:gd name="T45" fmla="*/ 630 h 634"/>
              <a:gd name="T46" fmla="*/ 320 w 1335"/>
              <a:gd name="T47" fmla="*/ 543 h 634"/>
              <a:gd name="T48" fmla="*/ 470 w 1335"/>
              <a:gd name="T49" fmla="*/ 493 h 634"/>
              <a:gd name="T50" fmla="*/ 417 w 1335"/>
              <a:gd name="T51" fmla="*/ 545 h 634"/>
              <a:gd name="T52" fmla="*/ 404 w 1335"/>
              <a:gd name="T53" fmla="*/ 624 h 634"/>
              <a:gd name="T54" fmla="*/ 557 w 1335"/>
              <a:gd name="T55" fmla="*/ 593 h 634"/>
              <a:gd name="T56" fmla="*/ 679 w 1335"/>
              <a:gd name="T57" fmla="*/ 555 h 634"/>
              <a:gd name="T58" fmla="*/ 718 w 1335"/>
              <a:gd name="T59" fmla="*/ 615 h 634"/>
              <a:gd name="T60" fmla="*/ 766 w 1335"/>
              <a:gd name="T61" fmla="*/ 613 h 634"/>
              <a:gd name="T62" fmla="*/ 837 w 1335"/>
              <a:gd name="T63" fmla="*/ 604 h 634"/>
              <a:gd name="T64" fmla="*/ 800 w 1335"/>
              <a:gd name="T65" fmla="*/ 585 h 634"/>
              <a:gd name="T66" fmla="*/ 970 w 1335"/>
              <a:gd name="T67" fmla="*/ 540 h 634"/>
              <a:gd name="T68" fmla="*/ 1092 w 1335"/>
              <a:gd name="T69" fmla="*/ 515 h 634"/>
              <a:gd name="T70" fmla="*/ 1283 w 1335"/>
              <a:gd name="T71" fmla="*/ 477 h 634"/>
              <a:gd name="T72" fmla="*/ 1150 w 1335"/>
              <a:gd name="T73" fmla="*/ 460 h 634"/>
              <a:gd name="T74" fmla="*/ 1019 w 1335"/>
              <a:gd name="T75" fmla="*/ 468 h 634"/>
              <a:gd name="T76" fmla="*/ 1124 w 1335"/>
              <a:gd name="T77" fmla="*/ 443 h 634"/>
              <a:gd name="T78" fmla="*/ 1258 w 1335"/>
              <a:gd name="T79" fmla="*/ 414 h 634"/>
              <a:gd name="T80" fmla="*/ 1221 w 1335"/>
              <a:gd name="T81" fmla="*/ 356 h 634"/>
              <a:gd name="T82" fmla="*/ 939 w 1335"/>
              <a:gd name="T83" fmla="*/ 395 h 634"/>
              <a:gd name="T84" fmla="*/ 831 w 1335"/>
              <a:gd name="T85" fmla="*/ 429 h 634"/>
              <a:gd name="T86" fmla="*/ 709 w 1335"/>
              <a:gd name="T87" fmla="*/ 473 h 634"/>
              <a:gd name="T88" fmla="*/ 671 w 1335"/>
              <a:gd name="T89" fmla="*/ 474 h 634"/>
              <a:gd name="T90" fmla="*/ 775 w 1335"/>
              <a:gd name="T91" fmla="*/ 429 h 634"/>
              <a:gd name="T92" fmla="*/ 841 w 1335"/>
              <a:gd name="T93" fmla="*/ 400 h 634"/>
              <a:gd name="T94" fmla="*/ 910 w 1335"/>
              <a:gd name="T95" fmla="*/ 374 h 634"/>
              <a:gd name="T96" fmla="*/ 975 w 1335"/>
              <a:gd name="T97" fmla="*/ 353 h 634"/>
              <a:gd name="T98" fmla="*/ 1095 w 1335"/>
              <a:gd name="T99" fmla="*/ 315 h 634"/>
              <a:gd name="T100" fmla="*/ 1298 w 1335"/>
              <a:gd name="T101" fmla="*/ 265 h 634"/>
              <a:gd name="T102" fmla="*/ 1332 w 1335"/>
              <a:gd name="T103" fmla="*/ 217 h 634"/>
              <a:gd name="T104" fmla="*/ 469 w 1335"/>
              <a:gd name="T105" fmla="*/ 394 h 634"/>
              <a:gd name="T106" fmla="*/ 590 w 1335"/>
              <a:gd name="T107" fmla="*/ 338 h 634"/>
              <a:gd name="T108" fmla="*/ 690 w 1335"/>
              <a:gd name="T109" fmla="*/ 541 h 634"/>
              <a:gd name="T110" fmla="*/ 660 w 1335"/>
              <a:gd name="T111" fmla="*/ 547 h 634"/>
              <a:gd name="T112" fmla="*/ 643 w 1335"/>
              <a:gd name="T113" fmla="*/ 313 h 634"/>
              <a:gd name="T114" fmla="*/ 717 w 1335"/>
              <a:gd name="T115" fmla="*/ 292 h 634"/>
              <a:gd name="T116" fmla="*/ 767 w 1335"/>
              <a:gd name="T117" fmla="*/ 275 h 634"/>
              <a:gd name="T118" fmla="*/ 1036 w 1335"/>
              <a:gd name="T119" fmla="*/ 126 h 634"/>
              <a:gd name="T120" fmla="*/ 1128 w 1335"/>
              <a:gd name="T121" fmla="*/ 120 h 634"/>
              <a:gd name="T122" fmla="*/ 1051 w 1335"/>
              <a:gd name="T123" fmla="*/ 140 h 634"/>
              <a:gd name="T124" fmla="*/ 946 w 1335"/>
              <a:gd name="T125" fmla="*/ 153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35" h="634">
                <a:moveTo>
                  <a:pt x="1330" y="216"/>
                </a:moveTo>
                <a:lnTo>
                  <a:pt x="1321" y="211"/>
                </a:lnTo>
                <a:lnTo>
                  <a:pt x="1310" y="205"/>
                </a:lnTo>
                <a:lnTo>
                  <a:pt x="1300" y="202"/>
                </a:lnTo>
                <a:lnTo>
                  <a:pt x="1290" y="199"/>
                </a:lnTo>
                <a:lnTo>
                  <a:pt x="1275" y="198"/>
                </a:lnTo>
                <a:lnTo>
                  <a:pt x="1261" y="198"/>
                </a:lnTo>
                <a:lnTo>
                  <a:pt x="1248" y="199"/>
                </a:lnTo>
                <a:lnTo>
                  <a:pt x="1234" y="200"/>
                </a:lnTo>
                <a:lnTo>
                  <a:pt x="1220" y="202"/>
                </a:lnTo>
                <a:lnTo>
                  <a:pt x="1207" y="203"/>
                </a:lnTo>
                <a:lnTo>
                  <a:pt x="1192" y="204"/>
                </a:lnTo>
                <a:lnTo>
                  <a:pt x="1178" y="205"/>
                </a:lnTo>
                <a:lnTo>
                  <a:pt x="1166" y="206"/>
                </a:lnTo>
                <a:lnTo>
                  <a:pt x="1153" y="207"/>
                </a:lnTo>
                <a:lnTo>
                  <a:pt x="1141" y="206"/>
                </a:lnTo>
                <a:lnTo>
                  <a:pt x="1128" y="207"/>
                </a:lnTo>
                <a:lnTo>
                  <a:pt x="1118" y="208"/>
                </a:lnTo>
                <a:lnTo>
                  <a:pt x="1108" y="208"/>
                </a:lnTo>
                <a:lnTo>
                  <a:pt x="1102" y="211"/>
                </a:lnTo>
                <a:lnTo>
                  <a:pt x="1097" y="213"/>
                </a:lnTo>
                <a:lnTo>
                  <a:pt x="1092" y="212"/>
                </a:lnTo>
                <a:lnTo>
                  <a:pt x="1087" y="211"/>
                </a:lnTo>
                <a:lnTo>
                  <a:pt x="1081" y="212"/>
                </a:lnTo>
                <a:lnTo>
                  <a:pt x="1076" y="214"/>
                </a:lnTo>
                <a:lnTo>
                  <a:pt x="1071" y="215"/>
                </a:lnTo>
                <a:lnTo>
                  <a:pt x="1066" y="215"/>
                </a:lnTo>
                <a:lnTo>
                  <a:pt x="1052" y="216"/>
                </a:lnTo>
                <a:lnTo>
                  <a:pt x="1038" y="217"/>
                </a:lnTo>
                <a:lnTo>
                  <a:pt x="1028" y="220"/>
                </a:lnTo>
                <a:lnTo>
                  <a:pt x="1017" y="222"/>
                </a:lnTo>
                <a:lnTo>
                  <a:pt x="1012" y="223"/>
                </a:lnTo>
                <a:lnTo>
                  <a:pt x="1006" y="224"/>
                </a:lnTo>
                <a:lnTo>
                  <a:pt x="1001" y="224"/>
                </a:lnTo>
                <a:lnTo>
                  <a:pt x="995" y="224"/>
                </a:lnTo>
                <a:lnTo>
                  <a:pt x="992" y="222"/>
                </a:lnTo>
                <a:lnTo>
                  <a:pt x="990" y="220"/>
                </a:lnTo>
                <a:lnTo>
                  <a:pt x="993" y="217"/>
                </a:lnTo>
                <a:lnTo>
                  <a:pt x="996" y="215"/>
                </a:lnTo>
                <a:lnTo>
                  <a:pt x="1008" y="212"/>
                </a:lnTo>
                <a:lnTo>
                  <a:pt x="1019" y="209"/>
                </a:lnTo>
                <a:lnTo>
                  <a:pt x="1033" y="206"/>
                </a:lnTo>
                <a:lnTo>
                  <a:pt x="1046" y="203"/>
                </a:lnTo>
                <a:lnTo>
                  <a:pt x="1061" y="198"/>
                </a:lnTo>
                <a:lnTo>
                  <a:pt x="1075" y="195"/>
                </a:lnTo>
                <a:lnTo>
                  <a:pt x="1085" y="194"/>
                </a:lnTo>
                <a:lnTo>
                  <a:pt x="1095" y="192"/>
                </a:lnTo>
                <a:lnTo>
                  <a:pt x="1100" y="191"/>
                </a:lnTo>
                <a:lnTo>
                  <a:pt x="1103" y="188"/>
                </a:lnTo>
                <a:lnTo>
                  <a:pt x="1105" y="187"/>
                </a:lnTo>
                <a:lnTo>
                  <a:pt x="1109" y="186"/>
                </a:lnTo>
                <a:lnTo>
                  <a:pt x="1112" y="186"/>
                </a:lnTo>
                <a:lnTo>
                  <a:pt x="1117" y="184"/>
                </a:lnTo>
                <a:lnTo>
                  <a:pt x="1112" y="180"/>
                </a:lnTo>
                <a:lnTo>
                  <a:pt x="1108" y="175"/>
                </a:lnTo>
                <a:lnTo>
                  <a:pt x="1105" y="173"/>
                </a:lnTo>
                <a:lnTo>
                  <a:pt x="1103" y="172"/>
                </a:lnTo>
                <a:lnTo>
                  <a:pt x="1100" y="171"/>
                </a:lnTo>
                <a:lnTo>
                  <a:pt x="1096" y="172"/>
                </a:lnTo>
                <a:lnTo>
                  <a:pt x="1093" y="173"/>
                </a:lnTo>
                <a:lnTo>
                  <a:pt x="1091" y="175"/>
                </a:lnTo>
                <a:lnTo>
                  <a:pt x="1086" y="176"/>
                </a:lnTo>
                <a:lnTo>
                  <a:pt x="1081" y="178"/>
                </a:lnTo>
                <a:lnTo>
                  <a:pt x="1079" y="180"/>
                </a:lnTo>
                <a:lnTo>
                  <a:pt x="1077" y="182"/>
                </a:lnTo>
                <a:lnTo>
                  <a:pt x="1076" y="186"/>
                </a:lnTo>
                <a:lnTo>
                  <a:pt x="1072" y="190"/>
                </a:lnTo>
                <a:lnTo>
                  <a:pt x="1077" y="184"/>
                </a:lnTo>
                <a:lnTo>
                  <a:pt x="1079" y="179"/>
                </a:lnTo>
                <a:lnTo>
                  <a:pt x="1068" y="179"/>
                </a:lnTo>
                <a:lnTo>
                  <a:pt x="1058" y="178"/>
                </a:lnTo>
                <a:lnTo>
                  <a:pt x="1054" y="178"/>
                </a:lnTo>
                <a:lnTo>
                  <a:pt x="1051" y="176"/>
                </a:lnTo>
                <a:lnTo>
                  <a:pt x="1048" y="175"/>
                </a:lnTo>
                <a:lnTo>
                  <a:pt x="1047" y="175"/>
                </a:lnTo>
                <a:lnTo>
                  <a:pt x="1047" y="173"/>
                </a:lnTo>
                <a:lnTo>
                  <a:pt x="1048" y="172"/>
                </a:lnTo>
                <a:lnTo>
                  <a:pt x="1051" y="171"/>
                </a:lnTo>
                <a:lnTo>
                  <a:pt x="1054" y="172"/>
                </a:lnTo>
                <a:lnTo>
                  <a:pt x="1059" y="171"/>
                </a:lnTo>
                <a:lnTo>
                  <a:pt x="1063" y="169"/>
                </a:lnTo>
                <a:lnTo>
                  <a:pt x="1072" y="167"/>
                </a:lnTo>
                <a:lnTo>
                  <a:pt x="1080" y="166"/>
                </a:lnTo>
                <a:lnTo>
                  <a:pt x="1088" y="166"/>
                </a:lnTo>
                <a:lnTo>
                  <a:pt x="1097" y="165"/>
                </a:lnTo>
                <a:lnTo>
                  <a:pt x="1102" y="163"/>
                </a:lnTo>
                <a:lnTo>
                  <a:pt x="1107" y="161"/>
                </a:lnTo>
                <a:lnTo>
                  <a:pt x="1111" y="161"/>
                </a:lnTo>
                <a:lnTo>
                  <a:pt x="1116" y="161"/>
                </a:lnTo>
                <a:lnTo>
                  <a:pt x="1126" y="161"/>
                </a:lnTo>
                <a:lnTo>
                  <a:pt x="1135" y="158"/>
                </a:lnTo>
                <a:lnTo>
                  <a:pt x="1141" y="157"/>
                </a:lnTo>
                <a:lnTo>
                  <a:pt x="1146" y="154"/>
                </a:lnTo>
                <a:lnTo>
                  <a:pt x="1150" y="151"/>
                </a:lnTo>
                <a:lnTo>
                  <a:pt x="1154" y="150"/>
                </a:lnTo>
                <a:lnTo>
                  <a:pt x="1151" y="151"/>
                </a:lnTo>
                <a:lnTo>
                  <a:pt x="1149" y="153"/>
                </a:lnTo>
                <a:lnTo>
                  <a:pt x="1145" y="154"/>
                </a:lnTo>
                <a:lnTo>
                  <a:pt x="1143" y="156"/>
                </a:lnTo>
                <a:lnTo>
                  <a:pt x="1157" y="157"/>
                </a:lnTo>
                <a:lnTo>
                  <a:pt x="1169" y="157"/>
                </a:lnTo>
                <a:lnTo>
                  <a:pt x="1161" y="161"/>
                </a:lnTo>
                <a:lnTo>
                  <a:pt x="1152" y="166"/>
                </a:lnTo>
                <a:lnTo>
                  <a:pt x="1148" y="167"/>
                </a:lnTo>
                <a:lnTo>
                  <a:pt x="1143" y="169"/>
                </a:lnTo>
                <a:lnTo>
                  <a:pt x="1137" y="169"/>
                </a:lnTo>
                <a:lnTo>
                  <a:pt x="1133" y="169"/>
                </a:lnTo>
                <a:lnTo>
                  <a:pt x="1136" y="170"/>
                </a:lnTo>
                <a:lnTo>
                  <a:pt x="1140" y="171"/>
                </a:lnTo>
                <a:lnTo>
                  <a:pt x="1141" y="172"/>
                </a:lnTo>
                <a:lnTo>
                  <a:pt x="1142" y="172"/>
                </a:lnTo>
                <a:lnTo>
                  <a:pt x="1142" y="174"/>
                </a:lnTo>
                <a:lnTo>
                  <a:pt x="1141" y="176"/>
                </a:lnTo>
                <a:lnTo>
                  <a:pt x="1149" y="176"/>
                </a:lnTo>
                <a:lnTo>
                  <a:pt x="1157" y="178"/>
                </a:lnTo>
                <a:lnTo>
                  <a:pt x="1155" y="174"/>
                </a:lnTo>
                <a:lnTo>
                  <a:pt x="1155" y="172"/>
                </a:lnTo>
                <a:lnTo>
                  <a:pt x="1157" y="171"/>
                </a:lnTo>
                <a:lnTo>
                  <a:pt x="1158" y="170"/>
                </a:lnTo>
                <a:lnTo>
                  <a:pt x="1161" y="169"/>
                </a:lnTo>
                <a:lnTo>
                  <a:pt x="1166" y="167"/>
                </a:lnTo>
                <a:lnTo>
                  <a:pt x="1171" y="164"/>
                </a:lnTo>
                <a:lnTo>
                  <a:pt x="1176" y="162"/>
                </a:lnTo>
                <a:lnTo>
                  <a:pt x="1181" y="159"/>
                </a:lnTo>
                <a:lnTo>
                  <a:pt x="1185" y="159"/>
                </a:lnTo>
                <a:lnTo>
                  <a:pt x="1186" y="159"/>
                </a:lnTo>
                <a:lnTo>
                  <a:pt x="1186" y="159"/>
                </a:lnTo>
                <a:lnTo>
                  <a:pt x="1188" y="159"/>
                </a:lnTo>
                <a:lnTo>
                  <a:pt x="1188" y="158"/>
                </a:lnTo>
                <a:lnTo>
                  <a:pt x="1196" y="157"/>
                </a:lnTo>
                <a:lnTo>
                  <a:pt x="1203" y="157"/>
                </a:lnTo>
                <a:lnTo>
                  <a:pt x="1210" y="156"/>
                </a:lnTo>
                <a:lnTo>
                  <a:pt x="1217" y="154"/>
                </a:lnTo>
                <a:lnTo>
                  <a:pt x="1223" y="149"/>
                </a:lnTo>
                <a:lnTo>
                  <a:pt x="1227" y="146"/>
                </a:lnTo>
                <a:lnTo>
                  <a:pt x="1233" y="142"/>
                </a:lnTo>
                <a:lnTo>
                  <a:pt x="1239" y="140"/>
                </a:lnTo>
                <a:lnTo>
                  <a:pt x="1243" y="138"/>
                </a:lnTo>
                <a:lnTo>
                  <a:pt x="1245" y="133"/>
                </a:lnTo>
                <a:lnTo>
                  <a:pt x="1248" y="130"/>
                </a:lnTo>
                <a:lnTo>
                  <a:pt x="1249" y="124"/>
                </a:lnTo>
                <a:lnTo>
                  <a:pt x="1251" y="114"/>
                </a:lnTo>
                <a:lnTo>
                  <a:pt x="1253" y="105"/>
                </a:lnTo>
                <a:lnTo>
                  <a:pt x="1254" y="101"/>
                </a:lnTo>
                <a:lnTo>
                  <a:pt x="1256" y="98"/>
                </a:lnTo>
                <a:lnTo>
                  <a:pt x="1257" y="93"/>
                </a:lnTo>
                <a:lnTo>
                  <a:pt x="1256" y="90"/>
                </a:lnTo>
                <a:lnTo>
                  <a:pt x="1253" y="88"/>
                </a:lnTo>
                <a:lnTo>
                  <a:pt x="1251" y="86"/>
                </a:lnTo>
                <a:lnTo>
                  <a:pt x="1247" y="84"/>
                </a:lnTo>
                <a:lnTo>
                  <a:pt x="1244" y="83"/>
                </a:lnTo>
                <a:lnTo>
                  <a:pt x="1229" y="79"/>
                </a:lnTo>
                <a:lnTo>
                  <a:pt x="1215" y="74"/>
                </a:lnTo>
                <a:lnTo>
                  <a:pt x="1206" y="73"/>
                </a:lnTo>
                <a:lnTo>
                  <a:pt x="1198" y="73"/>
                </a:lnTo>
                <a:lnTo>
                  <a:pt x="1188" y="73"/>
                </a:lnTo>
                <a:lnTo>
                  <a:pt x="1179" y="74"/>
                </a:lnTo>
                <a:lnTo>
                  <a:pt x="1163" y="73"/>
                </a:lnTo>
                <a:lnTo>
                  <a:pt x="1148" y="73"/>
                </a:lnTo>
                <a:lnTo>
                  <a:pt x="1140" y="73"/>
                </a:lnTo>
                <a:lnTo>
                  <a:pt x="1133" y="73"/>
                </a:lnTo>
                <a:lnTo>
                  <a:pt x="1127" y="72"/>
                </a:lnTo>
                <a:lnTo>
                  <a:pt x="1128" y="72"/>
                </a:lnTo>
                <a:lnTo>
                  <a:pt x="1129" y="73"/>
                </a:lnTo>
                <a:lnTo>
                  <a:pt x="1130" y="73"/>
                </a:lnTo>
                <a:lnTo>
                  <a:pt x="1130" y="72"/>
                </a:lnTo>
                <a:lnTo>
                  <a:pt x="1128" y="71"/>
                </a:lnTo>
                <a:lnTo>
                  <a:pt x="1126" y="68"/>
                </a:lnTo>
                <a:lnTo>
                  <a:pt x="1124" y="67"/>
                </a:lnTo>
                <a:lnTo>
                  <a:pt x="1118" y="67"/>
                </a:lnTo>
                <a:lnTo>
                  <a:pt x="1112" y="67"/>
                </a:lnTo>
                <a:lnTo>
                  <a:pt x="1104" y="67"/>
                </a:lnTo>
                <a:lnTo>
                  <a:pt x="1096" y="67"/>
                </a:lnTo>
                <a:lnTo>
                  <a:pt x="1089" y="67"/>
                </a:lnTo>
                <a:lnTo>
                  <a:pt x="1083" y="67"/>
                </a:lnTo>
                <a:lnTo>
                  <a:pt x="1080" y="66"/>
                </a:lnTo>
                <a:lnTo>
                  <a:pt x="1077" y="65"/>
                </a:lnTo>
                <a:lnTo>
                  <a:pt x="1075" y="63"/>
                </a:lnTo>
                <a:lnTo>
                  <a:pt x="1074" y="59"/>
                </a:lnTo>
                <a:lnTo>
                  <a:pt x="1074" y="57"/>
                </a:lnTo>
                <a:lnTo>
                  <a:pt x="1074" y="55"/>
                </a:lnTo>
                <a:lnTo>
                  <a:pt x="1075" y="53"/>
                </a:lnTo>
                <a:lnTo>
                  <a:pt x="1076" y="51"/>
                </a:lnTo>
                <a:lnTo>
                  <a:pt x="1080" y="50"/>
                </a:lnTo>
                <a:lnTo>
                  <a:pt x="1084" y="48"/>
                </a:lnTo>
                <a:lnTo>
                  <a:pt x="1087" y="47"/>
                </a:lnTo>
                <a:lnTo>
                  <a:pt x="1088" y="46"/>
                </a:lnTo>
                <a:lnTo>
                  <a:pt x="1088" y="43"/>
                </a:lnTo>
                <a:lnTo>
                  <a:pt x="1088" y="41"/>
                </a:lnTo>
                <a:lnTo>
                  <a:pt x="1086" y="38"/>
                </a:lnTo>
                <a:lnTo>
                  <a:pt x="1083" y="34"/>
                </a:lnTo>
                <a:lnTo>
                  <a:pt x="1080" y="32"/>
                </a:lnTo>
                <a:lnTo>
                  <a:pt x="1077" y="30"/>
                </a:lnTo>
                <a:lnTo>
                  <a:pt x="1074" y="28"/>
                </a:lnTo>
                <a:lnTo>
                  <a:pt x="1072" y="24"/>
                </a:lnTo>
                <a:lnTo>
                  <a:pt x="1076" y="20"/>
                </a:lnTo>
                <a:lnTo>
                  <a:pt x="1079" y="15"/>
                </a:lnTo>
                <a:lnTo>
                  <a:pt x="1079" y="14"/>
                </a:lnTo>
                <a:lnTo>
                  <a:pt x="1079" y="13"/>
                </a:lnTo>
                <a:lnTo>
                  <a:pt x="1078" y="12"/>
                </a:lnTo>
                <a:lnTo>
                  <a:pt x="1076" y="10"/>
                </a:lnTo>
                <a:lnTo>
                  <a:pt x="1072" y="9"/>
                </a:lnTo>
                <a:lnTo>
                  <a:pt x="1070" y="8"/>
                </a:lnTo>
                <a:lnTo>
                  <a:pt x="1062" y="6"/>
                </a:lnTo>
                <a:lnTo>
                  <a:pt x="1054" y="4"/>
                </a:lnTo>
                <a:lnTo>
                  <a:pt x="1046" y="1"/>
                </a:lnTo>
                <a:lnTo>
                  <a:pt x="1038" y="1"/>
                </a:lnTo>
                <a:lnTo>
                  <a:pt x="1028" y="0"/>
                </a:lnTo>
                <a:lnTo>
                  <a:pt x="1019" y="0"/>
                </a:lnTo>
                <a:lnTo>
                  <a:pt x="1009" y="0"/>
                </a:lnTo>
                <a:lnTo>
                  <a:pt x="1000" y="0"/>
                </a:lnTo>
                <a:lnTo>
                  <a:pt x="963" y="1"/>
                </a:lnTo>
                <a:lnTo>
                  <a:pt x="927" y="5"/>
                </a:lnTo>
                <a:lnTo>
                  <a:pt x="891" y="8"/>
                </a:lnTo>
                <a:lnTo>
                  <a:pt x="855" y="14"/>
                </a:lnTo>
                <a:lnTo>
                  <a:pt x="838" y="17"/>
                </a:lnTo>
                <a:lnTo>
                  <a:pt x="821" y="21"/>
                </a:lnTo>
                <a:lnTo>
                  <a:pt x="803" y="24"/>
                </a:lnTo>
                <a:lnTo>
                  <a:pt x="786" y="26"/>
                </a:lnTo>
                <a:lnTo>
                  <a:pt x="769" y="30"/>
                </a:lnTo>
                <a:lnTo>
                  <a:pt x="751" y="32"/>
                </a:lnTo>
                <a:lnTo>
                  <a:pt x="734" y="36"/>
                </a:lnTo>
                <a:lnTo>
                  <a:pt x="718" y="40"/>
                </a:lnTo>
                <a:lnTo>
                  <a:pt x="701" y="45"/>
                </a:lnTo>
                <a:lnTo>
                  <a:pt x="685" y="49"/>
                </a:lnTo>
                <a:lnTo>
                  <a:pt x="668" y="54"/>
                </a:lnTo>
                <a:lnTo>
                  <a:pt x="651" y="58"/>
                </a:lnTo>
                <a:lnTo>
                  <a:pt x="634" y="63"/>
                </a:lnTo>
                <a:lnTo>
                  <a:pt x="617" y="67"/>
                </a:lnTo>
                <a:lnTo>
                  <a:pt x="600" y="72"/>
                </a:lnTo>
                <a:lnTo>
                  <a:pt x="583" y="76"/>
                </a:lnTo>
                <a:lnTo>
                  <a:pt x="566" y="81"/>
                </a:lnTo>
                <a:lnTo>
                  <a:pt x="550" y="84"/>
                </a:lnTo>
                <a:lnTo>
                  <a:pt x="533" y="89"/>
                </a:lnTo>
                <a:lnTo>
                  <a:pt x="516" y="95"/>
                </a:lnTo>
                <a:lnTo>
                  <a:pt x="500" y="100"/>
                </a:lnTo>
                <a:lnTo>
                  <a:pt x="484" y="106"/>
                </a:lnTo>
                <a:lnTo>
                  <a:pt x="468" y="113"/>
                </a:lnTo>
                <a:lnTo>
                  <a:pt x="452" y="120"/>
                </a:lnTo>
                <a:lnTo>
                  <a:pt x="421" y="133"/>
                </a:lnTo>
                <a:lnTo>
                  <a:pt x="392" y="147"/>
                </a:lnTo>
                <a:lnTo>
                  <a:pt x="361" y="161"/>
                </a:lnTo>
                <a:lnTo>
                  <a:pt x="330" y="172"/>
                </a:lnTo>
                <a:lnTo>
                  <a:pt x="316" y="176"/>
                </a:lnTo>
                <a:lnTo>
                  <a:pt x="301" y="180"/>
                </a:lnTo>
                <a:lnTo>
                  <a:pt x="286" y="184"/>
                </a:lnTo>
                <a:lnTo>
                  <a:pt x="272" y="191"/>
                </a:lnTo>
                <a:lnTo>
                  <a:pt x="260" y="198"/>
                </a:lnTo>
                <a:lnTo>
                  <a:pt x="247" y="204"/>
                </a:lnTo>
                <a:lnTo>
                  <a:pt x="242" y="207"/>
                </a:lnTo>
                <a:lnTo>
                  <a:pt x="236" y="211"/>
                </a:lnTo>
                <a:lnTo>
                  <a:pt x="230" y="214"/>
                </a:lnTo>
                <a:lnTo>
                  <a:pt x="226" y="219"/>
                </a:lnTo>
                <a:lnTo>
                  <a:pt x="222" y="223"/>
                </a:lnTo>
                <a:lnTo>
                  <a:pt x="220" y="227"/>
                </a:lnTo>
                <a:lnTo>
                  <a:pt x="219" y="231"/>
                </a:lnTo>
                <a:lnTo>
                  <a:pt x="218" y="236"/>
                </a:lnTo>
                <a:lnTo>
                  <a:pt x="217" y="245"/>
                </a:lnTo>
                <a:lnTo>
                  <a:pt x="219" y="255"/>
                </a:lnTo>
                <a:lnTo>
                  <a:pt x="222" y="264"/>
                </a:lnTo>
                <a:lnTo>
                  <a:pt x="227" y="272"/>
                </a:lnTo>
                <a:lnTo>
                  <a:pt x="234" y="281"/>
                </a:lnTo>
                <a:lnTo>
                  <a:pt x="238" y="291"/>
                </a:lnTo>
                <a:lnTo>
                  <a:pt x="238" y="296"/>
                </a:lnTo>
                <a:lnTo>
                  <a:pt x="237" y="299"/>
                </a:lnTo>
                <a:lnTo>
                  <a:pt x="234" y="303"/>
                </a:lnTo>
                <a:lnTo>
                  <a:pt x="230" y="305"/>
                </a:lnTo>
                <a:lnTo>
                  <a:pt x="214" y="315"/>
                </a:lnTo>
                <a:lnTo>
                  <a:pt x="199" y="325"/>
                </a:lnTo>
                <a:lnTo>
                  <a:pt x="186" y="335"/>
                </a:lnTo>
                <a:lnTo>
                  <a:pt x="171" y="345"/>
                </a:lnTo>
                <a:lnTo>
                  <a:pt x="157" y="355"/>
                </a:lnTo>
                <a:lnTo>
                  <a:pt x="143" y="365"/>
                </a:lnTo>
                <a:lnTo>
                  <a:pt x="116" y="386"/>
                </a:lnTo>
                <a:lnTo>
                  <a:pt x="90" y="406"/>
                </a:lnTo>
                <a:lnTo>
                  <a:pt x="64" y="428"/>
                </a:lnTo>
                <a:lnTo>
                  <a:pt x="39" y="449"/>
                </a:lnTo>
                <a:lnTo>
                  <a:pt x="28" y="461"/>
                </a:lnTo>
                <a:lnTo>
                  <a:pt x="16" y="471"/>
                </a:lnTo>
                <a:lnTo>
                  <a:pt x="12" y="478"/>
                </a:lnTo>
                <a:lnTo>
                  <a:pt x="7" y="483"/>
                </a:lnTo>
                <a:lnTo>
                  <a:pt x="4" y="490"/>
                </a:lnTo>
                <a:lnTo>
                  <a:pt x="1" y="498"/>
                </a:lnTo>
                <a:lnTo>
                  <a:pt x="0" y="503"/>
                </a:lnTo>
                <a:lnTo>
                  <a:pt x="0" y="508"/>
                </a:lnTo>
                <a:lnTo>
                  <a:pt x="1" y="514"/>
                </a:lnTo>
                <a:lnTo>
                  <a:pt x="5" y="519"/>
                </a:lnTo>
                <a:lnTo>
                  <a:pt x="11" y="523"/>
                </a:lnTo>
                <a:lnTo>
                  <a:pt x="18" y="528"/>
                </a:lnTo>
                <a:lnTo>
                  <a:pt x="26" y="531"/>
                </a:lnTo>
                <a:lnTo>
                  <a:pt x="33" y="534"/>
                </a:lnTo>
                <a:lnTo>
                  <a:pt x="40" y="536"/>
                </a:lnTo>
                <a:lnTo>
                  <a:pt x="48" y="537"/>
                </a:lnTo>
                <a:lnTo>
                  <a:pt x="55" y="537"/>
                </a:lnTo>
                <a:lnTo>
                  <a:pt x="63" y="536"/>
                </a:lnTo>
                <a:lnTo>
                  <a:pt x="70" y="534"/>
                </a:lnTo>
                <a:lnTo>
                  <a:pt x="78" y="532"/>
                </a:lnTo>
                <a:lnTo>
                  <a:pt x="84" y="534"/>
                </a:lnTo>
                <a:lnTo>
                  <a:pt x="92" y="535"/>
                </a:lnTo>
                <a:lnTo>
                  <a:pt x="95" y="537"/>
                </a:lnTo>
                <a:lnTo>
                  <a:pt x="96" y="538"/>
                </a:lnTo>
                <a:lnTo>
                  <a:pt x="96" y="540"/>
                </a:lnTo>
                <a:lnTo>
                  <a:pt x="95" y="543"/>
                </a:lnTo>
                <a:lnTo>
                  <a:pt x="91" y="546"/>
                </a:lnTo>
                <a:lnTo>
                  <a:pt x="88" y="551"/>
                </a:lnTo>
                <a:lnTo>
                  <a:pt x="80" y="563"/>
                </a:lnTo>
                <a:lnTo>
                  <a:pt x="73" y="574"/>
                </a:lnTo>
                <a:lnTo>
                  <a:pt x="69" y="580"/>
                </a:lnTo>
                <a:lnTo>
                  <a:pt x="64" y="585"/>
                </a:lnTo>
                <a:lnTo>
                  <a:pt x="62" y="590"/>
                </a:lnTo>
                <a:lnTo>
                  <a:pt x="59" y="596"/>
                </a:lnTo>
                <a:lnTo>
                  <a:pt x="58" y="602"/>
                </a:lnTo>
                <a:lnTo>
                  <a:pt x="61" y="607"/>
                </a:lnTo>
                <a:lnTo>
                  <a:pt x="63" y="613"/>
                </a:lnTo>
                <a:lnTo>
                  <a:pt x="69" y="619"/>
                </a:lnTo>
                <a:lnTo>
                  <a:pt x="75" y="622"/>
                </a:lnTo>
                <a:lnTo>
                  <a:pt x="81" y="626"/>
                </a:lnTo>
                <a:lnTo>
                  <a:pt x="88" y="628"/>
                </a:lnTo>
                <a:lnTo>
                  <a:pt x="95" y="630"/>
                </a:lnTo>
                <a:lnTo>
                  <a:pt x="103" y="631"/>
                </a:lnTo>
                <a:lnTo>
                  <a:pt x="110" y="631"/>
                </a:lnTo>
                <a:lnTo>
                  <a:pt x="118" y="630"/>
                </a:lnTo>
                <a:lnTo>
                  <a:pt x="124" y="629"/>
                </a:lnTo>
                <a:lnTo>
                  <a:pt x="139" y="626"/>
                </a:lnTo>
                <a:lnTo>
                  <a:pt x="154" y="620"/>
                </a:lnTo>
                <a:lnTo>
                  <a:pt x="168" y="612"/>
                </a:lnTo>
                <a:lnTo>
                  <a:pt x="181" y="604"/>
                </a:lnTo>
                <a:lnTo>
                  <a:pt x="195" y="596"/>
                </a:lnTo>
                <a:lnTo>
                  <a:pt x="209" y="588"/>
                </a:lnTo>
                <a:lnTo>
                  <a:pt x="223" y="581"/>
                </a:lnTo>
                <a:lnTo>
                  <a:pt x="238" y="573"/>
                </a:lnTo>
                <a:lnTo>
                  <a:pt x="254" y="566"/>
                </a:lnTo>
                <a:lnTo>
                  <a:pt x="270" y="560"/>
                </a:lnTo>
                <a:lnTo>
                  <a:pt x="287" y="554"/>
                </a:lnTo>
                <a:lnTo>
                  <a:pt x="303" y="547"/>
                </a:lnTo>
                <a:lnTo>
                  <a:pt x="320" y="543"/>
                </a:lnTo>
                <a:lnTo>
                  <a:pt x="336" y="538"/>
                </a:lnTo>
                <a:lnTo>
                  <a:pt x="353" y="532"/>
                </a:lnTo>
                <a:lnTo>
                  <a:pt x="369" y="528"/>
                </a:lnTo>
                <a:lnTo>
                  <a:pt x="383" y="520"/>
                </a:lnTo>
                <a:lnTo>
                  <a:pt x="397" y="514"/>
                </a:lnTo>
                <a:lnTo>
                  <a:pt x="413" y="507"/>
                </a:lnTo>
                <a:lnTo>
                  <a:pt x="429" y="502"/>
                </a:lnTo>
                <a:lnTo>
                  <a:pt x="444" y="496"/>
                </a:lnTo>
                <a:lnTo>
                  <a:pt x="459" y="490"/>
                </a:lnTo>
                <a:lnTo>
                  <a:pt x="461" y="489"/>
                </a:lnTo>
                <a:lnTo>
                  <a:pt x="463" y="488"/>
                </a:lnTo>
                <a:lnTo>
                  <a:pt x="466" y="488"/>
                </a:lnTo>
                <a:lnTo>
                  <a:pt x="468" y="489"/>
                </a:lnTo>
                <a:lnTo>
                  <a:pt x="470" y="493"/>
                </a:lnTo>
                <a:lnTo>
                  <a:pt x="469" y="495"/>
                </a:lnTo>
                <a:lnTo>
                  <a:pt x="468" y="497"/>
                </a:lnTo>
                <a:lnTo>
                  <a:pt x="466" y="498"/>
                </a:lnTo>
                <a:lnTo>
                  <a:pt x="456" y="506"/>
                </a:lnTo>
                <a:lnTo>
                  <a:pt x="445" y="514"/>
                </a:lnTo>
                <a:lnTo>
                  <a:pt x="441" y="519"/>
                </a:lnTo>
                <a:lnTo>
                  <a:pt x="436" y="522"/>
                </a:lnTo>
                <a:lnTo>
                  <a:pt x="430" y="526"/>
                </a:lnTo>
                <a:lnTo>
                  <a:pt x="425" y="528"/>
                </a:lnTo>
                <a:lnTo>
                  <a:pt x="426" y="530"/>
                </a:lnTo>
                <a:lnTo>
                  <a:pt x="426" y="534"/>
                </a:lnTo>
                <a:lnTo>
                  <a:pt x="425" y="536"/>
                </a:lnTo>
                <a:lnTo>
                  <a:pt x="423" y="539"/>
                </a:lnTo>
                <a:lnTo>
                  <a:pt x="417" y="545"/>
                </a:lnTo>
                <a:lnTo>
                  <a:pt x="412" y="549"/>
                </a:lnTo>
                <a:lnTo>
                  <a:pt x="410" y="553"/>
                </a:lnTo>
                <a:lnTo>
                  <a:pt x="408" y="557"/>
                </a:lnTo>
                <a:lnTo>
                  <a:pt x="405" y="562"/>
                </a:lnTo>
                <a:lnTo>
                  <a:pt x="404" y="566"/>
                </a:lnTo>
                <a:lnTo>
                  <a:pt x="404" y="572"/>
                </a:lnTo>
                <a:lnTo>
                  <a:pt x="403" y="578"/>
                </a:lnTo>
                <a:lnTo>
                  <a:pt x="401" y="586"/>
                </a:lnTo>
                <a:lnTo>
                  <a:pt x="397" y="594"/>
                </a:lnTo>
                <a:lnTo>
                  <a:pt x="396" y="602"/>
                </a:lnTo>
                <a:lnTo>
                  <a:pt x="396" y="609"/>
                </a:lnTo>
                <a:lnTo>
                  <a:pt x="399" y="615"/>
                </a:lnTo>
                <a:lnTo>
                  <a:pt x="401" y="622"/>
                </a:lnTo>
                <a:lnTo>
                  <a:pt x="404" y="624"/>
                </a:lnTo>
                <a:lnTo>
                  <a:pt x="408" y="627"/>
                </a:lnTo>
                <a:lnTo>
                  <a:pt x="411" y="629"/>
                </a:lnTo>
                <a:lnTo>
                  <a:pt x="416" y="630"/>
                </a:lnTo>
                <a:lnTo>
                  <a:pt x="424" y="632"/>
                </a:lnTo>
                <a:lnTo>
                  <a:pt x="432" y="634"/>
                </a:lnTo>
                <a:lnTo>
                  <a:pt x="442" y="634"/>
                </a:lnTo>
                <a:lnTo>
                  <a:pt x="451" y="631"/>
                </a:lnTo>
                <a:lnTo>
                  <a:pt x="460" y="629"/>
                </a:lnTo>
                <a:lnTo>
                  <a:pt x="469" y="626"/>
                </a:lnTo>
                <a:lnTo>
                  <a:pt x="489" y="618"/>
                </a:lnTo>
                <a:lnTo>
                  <a:pt x="509" y="610"/>
                </a:lnTo>
                <a:lnTo>
                  <a:pt x="528" y="603"/>
                </a:lnTo>
                <a:lnTo>
                  <a:pt x="548" y="596"/>
                </a:lnTo>
                <a:lnTo>
                  <a:pt x="557" y="593"/>
                </a:lnTo>
                <a:lnTo>
                  <a:pt x="567" y="590"/>
                </a:lnTo>
                <a:lnTo>
                  <a:pt x="576" y="588"/>
                </a:lnTo>
                <a:lnTo>
                  <a:pt x="586" y="586"/>
                </a:lnTo>
                <a:lnTo>
                  <a:pt x="596" y="585"/>
                </a:lnTo>
                <a:lnTo>
                  <a:pt x="605" y="584"/>
                </a:lnTo>
                <a:lnTo>
                  <a:pt x="614" y="581"/>
                </a:lnTo>
                <a:lnTo>
                  <a:pt x="623" y="579"/>
                </a:lnTo>
                <a:lnTo>
                  <a:pt x="632" y="577"/>
                </a:lnTo>
                <a:lnTo>
                  <a:pt x="641" y="573"/>
                </a:lnTo>
                <a:lnTo>
                  <a:pt x="650" y="570"/>
                </a:lnTo>
                <a:lnTo>
                  <a:pt x="659" y="565"/>
                </a:lnTo>
                <a:lnTo>
                  <a:pt x="665" y="562"/>
                </a:lnTo>
                <a:lnTo>
                  <a:pt x="672" y="559"/>
                </a:lnTo>
                <a:lnTo>
                  <a:pt x="679" y="555"/>
                </a:lnTo>
                <a:lnTo>
                  <a:pt x="685" y="554"/>
                </a:lnTo>
                <a:lnTo>
                  <a:pt x="689" y="555"/>
                </a:lnTo>
                <a:lnTo>
                  <a:pt x="690" y="556"/>
                </a:lnTo>
                <a:lnTo>
                  <a:pt x="691" y="559"/>
                </a:lnTo>
                <a:lnTo>
                  <a:pt x="692" y="562"/>
                </a:lnTo>
                <a:lnTo>
                  <a:pt x="691" y="568"/>
                </a:lnTo>
                <a:lnTo>
                  <a:pt x="692" y="573"/>
                </a:lnTo>
                <a:lnTo>
                  <a:pt x="693" y="580"/>
                </a:lnTo>
                <a:lnTo>
                  <a:pt x="697" y="587"/>
                </a:lnTo>
                <a:lnTo>
                  <a:pt x="700" y="594"/>
                </a:lnTo>
                <a:lnTo>
                  <a:pt x="705" y="599"/>
                </a:lnTo>
                <a:lnTo>
                  <a:pt x="709" y="605"/>
                </a:lnTo>
                <a:lnTo>
                  <a:pt x="714" y="610"/>
                </a:lnTo>
                <a:lnTo>
                  <a:pt x="718" y="615"/>
                </a:lnTo>
                <a:lnTo>
                  <a:pt x="723" y="621"/>
                </a:lnTo>
                <a:lnTo>
                  <a:pt x="728" y="623"/>
                </a:lnTo>
                <a:lnTo>
                  <a:pt x="733" y="622"/>
                </a:lnTo>
                <a:lnTo>
                  <a:pt x="737" y="620"/>
                </a:lnTo>
                <a:lnTo>
                  <a:pt x="741" y="615"/>
                </a:lnTo>
                <a:lnTo>
                  <a:pt x="747" y="611"/>
                </a:lnTo>
                <a:lnTo>
                  <a:pt x="751" y="606"/>
                </a:lnTo>
                <a:lnTo>
                  <a:pt x="754" y="604"/>
                </a:lnTo>
                <a:lnTo>
                  <a:pt x="756" y="603"/>
                </a:lnTo>
                <a:lnTo>
                  <a:pt x="758" y="603"/>
                </a:lnTo>
                <a:lnTo>
                  <a:pt x="762" y="604"/>
                </a:lnTo>
                <a:lnTo>
                  <a:pt x="765" y="607"/>
                </a:lnTo>
                <a:lnTo>
                  <a:pt x="766" y="612"/>
                </a:lnTo>
                <a:lnTo>
                  <a:pt x="766" y="613"/>
                </a:lnTo>
                <a:lnTo>
                  <a:pt x="767" y="614"/>
                </a:lnTo>
                <a:lnTo>
                  <a:pt x="770" y="615"/>
                </a:lnTo>
                <a:lnTo>
                  <a:pt x="773" y="615"/>
                </a:lnTo>
                <a:lnTo>
                  <a:pt x="780" y="617"/>
                </a:lnTo>
                <a:lnTo>
                  <a:pt x="788" y="615"/>
                </a:lnTo>
                <a:lnTo>
                  <a:pt x="797" y="614"/>
                </a:lnTo>
                <a:lnTo>
                  <a:pt x="806" y="613"/>
                </a:lnTo>
                <a:lnTo>
                  <a:pt x="816" y="612"/>
                </a:lnTo>
                <a:lnTo>
                  <a:pt x="825" y="611"/>
                </a:lnTo>
                <a:lnTo>
                  <a:pt x="830" y="610"/>
                </a:lnTo>
                <a:lnTo>
                  <a:pt x="835" y="607"/>
                </a:lnTo>
                <a:lnTo>
                  <a:pt x="838" y="605"/>
                </a:lnTo>
                <a:lnTo>
                  <a:pt x="842" y="603"/>
                </a:lnTo>
                <a:lnTo>
                  <a:pt x="837" y="604"/>
                </a:lnTo>
                <a:lnTo>
                  <a:pt x="831" y="605"/>
                </a:lnTo>
                <a:lnTo>
                  <a:pt x="825" y="605"/>
                </a:lnTo>
                <a:lnTo>
                  <a:pt x="820" y="605"/>
                </a:lnTo>
                <a:lnTo>
                  <a:pt x="807" y="604"/>
                </a:lnTo>
                <a:lnTo>
                  <a:pt x="796" y="602"/>
                </a:lnTo>
                <a:lnTo>
                  <a:pt x="786" y="602"/>
                </a:lnTo>
                <a:lnTo>
                  <a:pt x="775" y="601"/>
                </a:lnTo>
                <a:lnTo>
                  <a:pt x="772" y="598"/>
                </a:lnTo>
                <a:lnTo>
                  <a:pt x="771" y="596"/>
                </a:lnTo>
                <a:lnTo>
                  <a:pt x="772" y="594"/>
                </a:lnTo>
                <a:lnTo>
                  <a:pt x="774" y="593"/>
                </a:lnTo>
                <a:lnTo>
                  <a:pt x="781" y="589"/>
                </a:lnTo>
                <a:lnTo>
                  <a:pt x="789" y="587"/>
                </a:lnTo>
                <a:lnTo>
                  <a:pt x="800" y="585"/>
                </a:lnTo>
                <a:lnTo>
                  <a:pt x="811" y="581"/>
                </a:lnTo>
                <a:lnTo>
                  <a:pt x="823" y="577"/>
                </a:lnTo>
                <a:lnTo>
                  <a:pt x="836" y="573"/>
                </a:lnTo>
                <a:lnTo>
                  <a:pt x="848" y="570"/>
                </a:lnTo>
                <a:lnTo>
                  <a:pt x="861" y="566"/>
                </a:lnTo>
                <a:lnTo>
                  <a:pt x="885" y="562"/>
                </a:lnTo>
                <a:lnTo>
                  <a:pt x="910" y="559"/>
                </a:lnTo>
                <a:lnTo>
                  <a:pt x="921" y="556"/>
                </a:lnTo>
                <a:lnTo>
                  <a:pt x="934" y="553"/>
                </a:lnTo>
                <a:lnTo>
                  <a:pt x="945" y="548"/>
                </a:lnTo>
                <a:lnTo>
                  <a:pt x="956" y="544"/>
                </a:lnTo>
                <a:lnTo>
                  <a:pt x="961" y="543"/>
                </a:lnTo>
                <a:lnTo>
                  <a:pt x="965" y="540"/>
                </a:lnTo>
                <a:lnTo>
                  <a:pt x="970" y="540"/>
                </a:lnTo>
                <a:lnTo>
                  <a:pt x="975" y="541"/>
                </a:lnTo>
                <a:lnTo>
                  <a:pt x="980" y="543"/>
                </a:lnTo>
                <a:lnTo>
                  <a:pt x="986" y="544"/>
                </a:lnTo>
                <a:lnTo>
                  <a:pt x="990" y="544"/>
                </a:lnTo>
                <a:lnTo>
                  <a:pt x="996" y="543"/>
                </a:lnTo>
                <a:lnTo>
                  <a:pt x="1006" y="538"/>
                </a:lnTo>
                <a:lnTo>
                  <a:pt x="1014" y="532"/>
                </a:lnTo>
                <a:lnTo>
                  <a:pt x="1023" y="527"/>
                </a:lnTo>
                <a:lnTo>
                  <a:pt x="1034" y="522"/>
                </a:lnTo>
                <a:lnTo>
                  <a:pt x="1045" y="520"/>
                </a:lnTo>
                <a:lnTo>
                  <a:pt x="1056" y="519"/>
                </a:lnTo>
                <a:lnTo>
                  <a:pt x="1068" y="518"/>
                </a:lnTo>
                <a:lnTo>
                  <a:pt x="1079" y="518"/>
                </a:lnTo>
                <a:lnTo>
                  <a:pt x="1092" y="515"/>
                </a:lnTo>
                <a:lnTo>
                  <a:pt x="1104" y="514"/>
                </a:lnTo>
                <a:lnTo>
                  <a:pt x="1116" y="511"/>
                </a:lnTo>
                <a:lnTo>
                  <a:pt x="1128" y="508"/>
                </a:lnTo>
                <a:lnTo>
                  <a:pt x="1153" y="502"/>
                </a:lnTo>
                <a:lnTo>
                  <a:pt x="1178" y="496"/>
                </a:lnTo>
                <a:lnTo>
                  <a:pt x="1203" y="490"/>
                </a:lnTo>
                <a:lnTo>
                  <a:pt x="1228" y="486"/>
                </a:lnTo>
                <a:lnTo>
                  <a:pt x="1240" y="483"/>
                </a:lnTo>
                <a:lnTo>
                  <a:pt x="1251" y="481"/>
                </a:lnTo>
                <a:lnTo>
                  <a:pt x="1264" y="480"/>
                </a:lnTo>
                <a:lnTo>
                  <a:pt x="1275" y="479"/>
                </a:lnTo>
                <a:lnTo>
                  <a:pt x="1277" y="479"/>
                </a:lnTo>
                <a:lnTo>
                  <a:pt x="1281" y="478"/>
                </a:lnTo>
                <a:lnTo>
                  <a:pt x="1283" y="477"/>
                </a:lnTo>
                <a:lnTo>
                  <a:pt x="1284" y="474"/>
                </a:lnTo>
                <a:lnTo>
                  <a:pt x="1283" y="471"/>
                </a:lnTo>
                <a:lnTo>
                  <a:pt x="1281" y="469"/>
                </a:lnTo>
                <a:lnTo>
                  <a:pt x="1277" y="468"/>
                </a:lnTo>
                <a:lnTo>
                  <a:pt x="1274" y="466"/>
                </a:lnTo>
                <a:lnTo>
                  <a:pt x="1265" y="464"/>
                </a:lnTo>
                <a:lnTo>
                  <a:pt x="1256" y="463"/>
                </a:lnTo>
                <a:lnTo>
                  <a:pt x="1241" y="462"/>
                </a:lnTo>
                <a:lnTo>
                  <a:pt x="1227" y="461"/>
                </a:lnTo>
                <a:lnTo>
                  <a:pt x="1215" y="460"/>
                </a:lnTo>
                <a:lnTo>
                  <a:pt x="1202" y="460"/>
                </a:lnTo>
                <a:lnTo>
                  <a:pt x="1190" y="458"/>
                </a:lnTo>
                <a:lnTo>
                  <a:pt x="1177" y="458"/>
                </a:lnTo>
                <a:lnTo>
                  <a:pt x="1150" y="460"/>
                </a:lnTo>
                <a:lnTo>
                  <a:pt x="1124" y="462"/>
                </a:lnTo>
                <a:lnTo>
                  <a:pt x="1097" y="464"/>
                </a:lnTo>
                <a:lnTo>
                  <a:pt x="1071" y="468"/>
                </a:lnTo>
                <a:lnTo>
                  <a:pt x="1059" y="470"/>
                </a:lnTo>
                <a:lnTo>
                  <a:pt x="1046" y="471"/>
                </a:lnTo>
                <a:lnTo>
                  <a:pt x="1041" y="471"/>
                </a:lnTo>
                <a:lnTo>
                  <a:pt x="1036" y="471"/>
                </a:lnTo>
                <a:lnTo>
                  <a:pt x="1031" y="473"/>
                </a:lnTo>
                <a:lnTo>
                  <a:pt x="1026" y="474"/>
                </a:lnTo>
                <a:lnTo>
                  <a:pt x="1021" y="474"/>
                </a:lnTo>
                <a:lnTo>
                  <a:pt x="1019" y="472"/>
                </a:lnTo>
                <a:lnTo>
                  <a:pt x="1019" y="471"/>
                </a:lnTo>
                <a:lnTo>
                  <a:pt x="1019" y="470"/>
                </a:lnTo>
                <a:lnTo>
                  <a:pt x="1019" y="468"/>
                </a:lnTo>
                <a:lnTo>
                  <a:pt x="1021" y="466"/>
                </a:lnTo>
                <a:lnTo>
                  <a:pt x="1030" y="464"/>
                </a:lnTo>
                <a:lnTo>
                  <a:pt x="1039" y="463"/>
                </a:lnTo>
                <a:lnTo>
                  <a:pt x="1042" y="462"/>
                </a:lnTo>
                <a:lnTo>
                  <a:pt x="1044" y="461"/>
                </a:lnTo>
                <a:lnTo>
                  <a:pt x="1047" y="461"/>
                </a:lnTo>
                <a:lnTo>
                  <a:pt x="1050" y="460"/>
                </a:lnTo>
                <a:lnTo>
                  <a:pt x="1055" y="460"/>
                </a:lnTo>
                <a:lnTo>
                  <a:pt x="1061" y="458"/>
                </a:lnTo>
                <a:lnTo>
                  <a:pt x="1075" y="456"/>
                </a:lnTo>
                <a:lnTo>
                  <a:pt x="1087" y="453"/>
                </a:lnTo>
                <a:lnTo>
                  <a:pt x="1099" y="449"/>
                </a:lnTo>
                <a:lnTo>
                  <a:pt x="1111" y="446"/>
                </a:lnTo>
                <a:lnTo>
                  <a:pt x="1124" y="443"/>
                </a:lnTo>
                <a:lnTo>
                  <a:pt x="1136" y="439"/>
                </a:lnTo>
                <a:lnTo>
                  <a:pt x="1149" y="438"/>
                </a:lnTo>
                <a:lnTo>
                  <a:pt x="1161" y="436"/>
                </a:lnTo>
                <a:lnTo>
                  <a:pt x="1174" y="433"/>
                </a:lnTo>
                <a:lnTo>
                  <a:pt x="1186" y="431"/>
                </a:lnTo>
                <a:lnTo>
                  <a:pt x="1196" y="428"/>
                </a:lnTo>
                <a:lnTo>
                  <a:pt x="1207" y="424"/>
                </a:lnTo>
                <a:lnTo>
                  <a:pt x="1217" y="423"/>
                </a:lnTo>
                <a:lnTo>
                  <a:pt x="1227" y="423"/>
                </a:lnTo>
                <a:lnTo>
                  <a:pt x="1237" y="423"/>
                </a:lnTo>
                <a:lnTo>
                  <a:pt x="1247" y="421"/>
                </a:lnTo>
                <a:lnTo>
                  <a:pt x="1251" y="420"/>
                </a:lnTo>
                <a:lnTo>
                  <a:pt x="1254" y="418"/>
                </a:lnTo>
                <a:lnTo>
                  <a:pt x="1258" y="414"/>
                </a:lnTo>
                <a:lnTo>
                  <a:pt x="1262" y="411"/>
                </a:lnTo>
                <a:lnTo>
                  <a:pt x="1269" y="404"/>
                </a:lnTo>
                <a:lnTo>
                  <a:pt x="1277" y="397"/>
                </a:lnTo>
                <a:lnTo>
                  <a:pt x="1284" y="389"/>
                </a:lnTo>
                <a:lnTo>
                  <a:pt x="1290" y="381"/>
                </a:lnTo>
                <a:lnTo>
                  <a:pt x="1290" y="377"/>
                </a:lnTo>
                <a:lnTo>
                  <a:pt x="1290" y="373"/>
                </a:lnTo>
                <a:lnTo>
                  <a:pt x="1287" y="371"/>
                </a:lnTo>
                <a:lnTo>
                  <a:pt x="1283" y="369"/>
                </a:lnTo>
                <a:lnTo>
                  <a:pt x="1272" y="364"/>
                </a:lnTo>
                <a:lnTo>
                  <a:pt x="1260" y="360"/>
                </a:lnTo>
                <a:lnTo>
                  <a:pt x="1248" y="357"/>
                </a:lnTo>
                <a:lnTo>
                  <a:pt x="1234" y="356"/>
                </a:lnTo>
                <a:lnTo>
                  <a:pt x="1221" y="356"/>
                </a:lnTo>
                <a:lnTo>
                  <a:pt x="1208" y="357"/>
                </a:lnTo>
                <a:lnTo>
                  <a:pt x="1182" y="361"/>
                </a:lnTo>
                <a:lnTo>
                  <a:pt x="1155" y="363"/>
                </a:lnTo>
                <a:lnTo>
                  <a:pt x="1129" y="365"/>
                </a:lnTo>
                <a:lnTo>
                  <a:pt x="1103" y="369"/>
                </a:lnTo>
                <a:lnTo>
                  <a:pt x="1077" y="373"/>
                </a:lnTo>
                <a:lnTo>
                  <a:pt x="1052" y="378"/>
                </a:lnTo>
                <a:lnTo>
                  <a:pt x="1027" y="382"/>
                </a:lnTo>
                <a:lnTo>
                  <a:pt x="1001" y="387"/>
                </a:lnTo>
                <a:lnTo>
                  <a:pt x="988" y="389"/>
                </a:lnTo>
                <a:lnTo>
                  <a:pt x="976" y="391"/>
                </a:lnTo>
                <a:lnTo>
                  <a:pt x="963" y="393"/>
                </a:lnTo>
                <a:lnTo>
                  <a:pt x="949" y="394"/>
                </a:lnTo>
                <a:lnTo>
                  <a:pt x="939" y="395"/>
                </a:lnTo>
                <a:lnTo>
                  <a:pt x="930" y="397"/>
                </a:lnTo>
                <a:lnTo>
                  <a:pt x="921" y="403"/>
                </a:lnTo>
                <a:lnTo>
                  <a:pt x="912" y="408"/>
                </a:lnTo>
                <a:lnTo>
                  <a:pt x="903" y="411"/>
                </a:lnTo>
                <a:lnTo>
                  <a:pt x="894" y="413"/>
                </a:lnTo>
                <a:lnTo>
                  <a:pt x="885" y="414"/>
                </a:lnTo>
                <a:lnTo>
                  <a:pt x="875" y="416"/>
                </a:lnTo>
                <a:lnTo>
                  <a:pt x="866" y="419"/>
                </a:lnTo>
                <a:lnTo>
                  <a:pt x="858" y="423"/>
                </a:lnTo>
                <a:lnTo>
                  <a:pt x="854" y="425"/>
                </a:lnTo>
                <a:lnTo>
                  <a:pt x="850" y="428"/>
                </a:lnTo>
                <a:lnTo>
                  <a:pt x="846" y="428"/>
                </a:lnTo>
                <a:lnTo>
                  <a:pt x="840" y="428"/>
                </a:lnTo>
                <a:lnTo>
                  <a:pt x="831" y="429"/>
                </a:lnTo>
                <a:lnTo>
                  <a:pt x="822" y="432"/>
                </a:lnTo>
                <a:lnTo>
                  <a:pt x="812" y="437"/>
                </a:lnTo>
                <a:lnTo>
                  <a:pt x="802" y="440"/>
                </a:lnTo>
                <a:lnTo>
                  <a:pt x="790" y="444"/>
                </a:lnTo>
                <a:lnTo>
                  <a:pt x="779" y="447"/>
                </a:lnTo>
                <a:lnTo>
                  <a:pt x="767" y="452"/>
                </a:lnTo>
                <a:lnTo>
                  <a:pt x="756" y="455"/>
                </a:lnTo>
                <a:lnTo>
                  <a:pt x="745" y="460"/>
                </a:lnTo>
                <a:lnTo>
                  <a:pt x="734" y="464"/>
                </a:lnTo>
                <a:lnTo>
                  <a:pt x="729" y="466"/>
                </a:lnTo>
                <a:lnTo>
                  <a:pt x="724" y="469"/>
                </a:lnTo>
                <a:lnTo>
                  <a:pt x="718" y="471"/>
                </a:lnTo>
                <a:lnTo>
                  <a:pt x="713" y="472"/>
                </a:lnTo>
                <a:lnTo>
                  <a:pt x="709" y="473"/>
                </a:lnTo>
                <a:lnTo>
                  <a:pt x="705" y="474"/>
                </a:lnTo>
                <a:lnTo>
                  <a:pt x="702" y="476"/>
                </a:lnTo>
                <a:lnTo>
                  <a:pt x="700" y="477"/>
                </a:lnTo>
                <a:lnTo>
                  <a:pt x="697" y="479"/>
                </a:lnTo>
                <a:lnTo>
                  <a:pt x="693" y="480"/>
                </a:lnTo>
                <a:lnTo>
                  <a:pt x="688" y="482"/>
                </a:lnTo>
                <a:lnTo>
                  <a:pt x="683" y="483"/>
                </a:lnTo>
                <a:lnTo>
                  <a:pt x="673" y="487"/>
                </a:lnTo>
                <a:lnTo>
                  <a:pt x="664" y="490"/>
                </a:lnTo>
                <a:lnTo>
                  <a:pt x="654" y="494"/>
                </a:lnTo>
                <a:lnTo>
                  <a:pt x="643" y="495"/>
                </a:lnTo>
                <a:lnTo>
                  <a:pt x="652" y="487"/>
                </a:lnTo>
                <a:lnTo>
                  <a:pt x="662" y="480"/>
                </a:lnTo>
                <a:lnTo>
                  <a:pt x="671" y="474"/>
                </a:lnTo>
                <a:lnTo>
                  <a:pt x="681" y="469"/>
                </a:lnTo>
                <a:lnTo>
                  <a:pt x="690" y="464"/>
                </a:lnTo>
                <a:lnTo>
                  <a:pt x="700" y="461"/>
                </a:lnTo>
                <a:lnTo>
                  <a:pt x="710" y="457"/>
                </a:lnTo>
                <a:lnTo>
                  <a:pt x="720" y="453"/>
                </a:lnTo>
                <a:lnTo>
                  <a:pt x="728" y="449"/>
                </a:lnTo>
                <a:lnTo>
                  <a:pt x="736" y="446"/>
                </a:lnTo>
                <a:lnTo>
                  <a:pt x="743" y="444"/>
                </a:lnTo>
                <a:lnTo>
                  <a:pt x="751" y="441"/>
                </a:lnTo>
                <a:lnTo>
                  <a:pt x="758" y="437"/>
                </a:lnTo>
                <a:lnTo>
                  <a:pt x="765" y="432"/>
                </a:lnTo>
                <a:lnTo>
                  <a:pt x="770" y="432"/>
                </a:lnTo>
                <a:lnTo>
                  <a:pt x="773" y="431"/>
                </a:lnTo>
                <a:lnTo>
                  <a:pt x="775" y="429"/>
                </a:lnTo>
                <a:lnTo>
                  <a:pt x="776" y="427"/>
                </a:lnTo>
                <a:lnTo>
                  <a:pt x="783" y="423"/>
                </a:lnTo>
                <a:lnTo>
                  <a:pt x="790" y="422"/>
                </a:lnTo>
                <a:lnTo>
                  <a:pt x="794" y="420"/>
                </a:lnTo>
                <a:lnTo>
                  <a:pt x="798" y="418"/>
                </a:lnTo>
                <a:lnTo>
                  <a:pt x="805" y="415"/>
                </a:lnTo>
                <a:lnTo>
                  <a:pt x="812" y="413"/>
                </a:lnTo>
                <a:lnTo>
                  <a:pt x="815" y="413"/>
                </a:lnTo>
                <a:lnTo>
                  <a:pt x="820" y="412"/>
                </a:lnTo>
                <a:lnTo>
                  <a:pt x="822" y="410"/>
                </a:lnTo>
                <a:lnTo>
                  <a:pt x="823" y="407"/>
                </a:lnTo>
                <a:lnTo>
                  <a:pt x="830" y="404"/>
                </a:lnTo>
                <a:lnTo>
                  <a:pt x="838" y="403"/>
                </a:lnTo>
                <a:lnTo>
                  <a:pt x="841" y="400"/>
                </a:lnTo>
                <a:lnTo>
                  <a:pt x="845" y="398"/>
                </a:lnTo>
                <a:lnTo>
                  <a:pt x="848" y="398"/>
                </a:lnTo>
                <a:lnTo>
                  <a:pt x="850" y="397"/>
                </a:lnTo>
                <a:lnTo>
                  <a:pt x="852" y="396"/>
                </a:lnTo>
                <a:lnTo>
                  <a:pt x="854" y="395"/>
                </a:lnTo>
                <a:lnTo>
                  <a:pt x="856" y="394"/>
                </a:lnTo>
                <a:lnTo>
                  <a:pt x="858" y="394"/>
                </a:lnTo>
                <a:lnTo>
                  <a:pt x="862" y="390"/>
                </a:lnTo>
                <a:lnTo>
                  <a:pt x="865" y="388"/>
                </a:lnTo>
                <a:lnTo>
                  <a:pt x="874" y="386"/>
                </a:lnTo>
                <a:lnTo>
                  <a:pt x="883" y="383"/>
                </a:lnTo>
                <a:lnTo>
                  <a:pt x="893" y="380"/>
                </a:lnTo>
                <a:lnTo>
                  <a:pt x="902" y="377"/>
                </a:lnTo>
                <a:lnTo>
                  <a:pt x="910" y="374"/>
                </a:lnTo>
                <a:lnTo>
                  <a:pt x="916" y="371"/>
                </a:lnTo>
                <a:lnTo>
                  <a:pt x="919" y="370"/>
                </a:lnTo>
                <a:lnTo>
                  <a:pt x="921" y="370"/>
                </a:lnTo>
                <a:lnTo>
                  <a:pt x="923" y="370"/>
                </a:lnTo>
                <a:lnTo>
                  <a:pt x="927" y="369"/>
                </a:lnTo>
                <a:lnTo>
                  <a:pt x="932" y="366"/>
                </a:lnTo>
                <a:lnTo>
                  <a:pt x="937" y="364"/>
                </a:lnTo>
                <a:lnTo>
                  <a:pt x="948" y="360"/>
                </a:lnTo>
                <a:lnTo>
                  <a:pt x="960" y="357"/>
                </a:lnTo>
                <a:lnTo>
                  <a:pt x="965" y="356"/>
                </a:lnTo>
                <a:lnTo>
                  <a:pt x="970" y="356"/>
                </a:lnTo>
                <a:lnTo>
                  <a:pt x="971" y="356"/>
                </a:lnTo>
                <a:lnTo>
                  <a:pt x="973" y="355"/>
                </a:lnTo>
                <a:lnTo>
                  <a:pt x="975" y="353"/>
                </a:lnTo>
                <a:lnTo>
                  <a:pt x="975" y="349"/>
                </a:lnTo>
                <a:lnTo>
                  <a:pt x="978" y="352"/>
                </a:lnTo>
                <a:lnTo>
                  <a:pt x="981" y="353"/>
                </a:lnTo>
                <a:lnTo>
                  <a:pt x="985" y="354"/>
                </a:lnTo>
                <a:lnTo>
                  <a:pt x="988" y="352"/>
                </a:lnTo>
                <a:lnTo>
                  <a:pt x="993" y="347"/>
                </a:lnTo>
                <a:lnTo>
                  <a:pt x="997" y="341"/>
                </a:lnTo>
                <a:lnTo>
                  <a:pt x="1003" y="341"/>
                </a:lnTo>
                <a:lnTo>
                  <a:pt x="1009" y="341"/>
                </a:lnTo>
                <a:lnTo>
                  <a:pt x="1019" y="337"/>
                </a:lnTo>
                <a:lnTo>
                  <a:pt x="1029" y="332"/>
                </a:lnTo>
                <a:lnTo>
                  <a:pt x="1051" y="325"/>
                </a:lnTo>
                <a:lnTo>
                  <a:pt x="1074" y="320"/>
                </a:lnTo>
                <a:lnTo>
                  <a:pt x="1095" y="315"/>
                </a:lnTo>
                <a:lnTo>
                  <a:pt x="1117" y="308"/>
                </a:lnTo>
                <a:lnTo>
                  <a:pt x="1138" y="300"/>
                </a:lnTo>
                <a:lnTo>
                  <a:pt x="1162" y="294"/>
                </a:lnTo>
                <a:lnTo>
                  <a:pt x="1186" y="289"/>
                </a:lnTo>
                <a:lnTo>
                  <a:pt x="1210" y="285"/>
                </a:lnTo>
                <a:lnTo>
                  <a:pt x="1221" y="282"/>
                </a:lnTo>
                <a:lnTo>
                  <a:pt x="1234" y="280"/>
                </a:lnTo>
                <a:lnTo>
                  <a:pt x="1245" y="278"/>
                </a:lnTo>
                <a:lnTo>
                  <a:pt x="1258" y="275"/>
                </a:lnTo>
                <a:lnTo>
                  <a:pt x="1267" y="273"/>
                </a:lnTo>
                <a:lnTo>
                  <a:pt x="1277" y="270"/>
                </a:lnTo>
                <a:lnTo>
                  <a:pt x="1285" y="269"/>
                </a:lnTo>
                <a:lnTo>
                  <a:pt x="1293" y="266"/>
                </a:lnTo>
                <a:lnTo>
                  <a:pt x="1298" y="265"/>
                </a:lnTo>
                <a:lnTo>
                  <a:pt x="1300" y="263"/>
                </a:lnTo>
                <a:lnTo>
                  <a:pt x="1302" y="259"/>
                </a:lnTo>
                <a:lnTo>
                  <a:pt x="1305" y="256"/>
                </a:lnTo>
                <a:lnTo>
                  <a:pt x="1307" y="252"/>
                </a:lnTo>
                <a:lnTo>
                  <a:pt x="1309" y="248"/>
                </a:lnTo>
                <a:lnTo>
                  <a:pt x="1313" y="245"/>
                </a:lnTo>
                <a:lnTo>
                  <a:pt x="1316" y="241"/>
                </a:lnTo>
                <a:lnTo>
                  <a:pt x="1323" y="237"/>
                </a:lnTo>
                <a:lnTo>
                  <a:pt x="1331" y="230"/>
                </a:lnTo>
                <a:lnTo>
                  <a:pt x="1334" y="227"/>
                </a:lnTo>
                <a:lnTo>
                  <a:pt x="1335" y="223"/>
                </a:lnTo>
                <a:lnTo>
                  <a:pt x="1335" y="221"/>
                </a:lnTo>
                <a:lnTo>
                  <a:pt x="1334" y="220"/>
                </a:lnTo>
                <a:lnTo>
                  <a:pt x="1332" y="217"/>
                </a:lnTo>
                <a:lnTo>
                  <a:pt x="1330" y="216"/>
                </a:lnTo>
                <a:lnTo>
                  <a:pt x="1325" y="214"/>
                </a:lnTo>
                <a:lnTo>
                  <a:pt x="1328" y="215"/>
                </a:lnTo>
                <a:lnTo>
                  <a:pt x="1332" y="216"/>
                </a:lnTo>
                <a:lnTo>
                  <a:pt x="1330" y="216"/>
                </a:lnTo>
                <a:close/>
                <a:moveTo>
                  <a:pt x="429" y="408"/>
                </a:moveTo>
                <a:lnTo>
                  <a:pt x="466" y="388"/>
                </a:lnTo>
                <a:lnTo>
                  <a:pt x="504" y="370"/>
                </a:lnTo>
                <a:lnTo>
                  <a:pt x="543" y="353"/>
                </a:lnTo>
                <a:lnTo>
                  <a:pt x="583" y="338"/>
                </a:lnTo>
                <a:lnTo>
                  <a:pt x="545" y="356"/>
                </a:lnTo>
                <a:lnTo>
                  <a:pt x="507" y="375"/>
                </a:lnTo>
                <a:lnTo>
                  <a:pt x="489" y="385"/>
                </a:lnTo>
                <a:lnTo>
                  <a:pt x="469" y="394"/>
                </a:lnTo>
                <a:lnTo>
                  <a:pt x="449" y="402"/>
                </a:lnTo>
                <a:lnTo>
                  <a:pt x="429" y="408"/>
                </a:lnTo>
                <a:close/>
                <a:moveTo>
                  <a:pt x="586" y="336"/>
                </a:moveTo>
                <a:lnTo>
                  <a:pt x="585" y="335"/>
                </a:lnTo>
                <a:lnTo>
                  <a:pt x="586" y="333"/>
                </a:lnTo>
                <a:lnTo>
                  <a:pt x="586" y="332"/>
                </a:lnTo>
                <a:lnTo>
                  <a:pt x="588" y="332"/>
                </a:lnTo>
                <a:lnTo>
                  <a:pt x="591" y="331"/>
                </a:lnTo>
                <a:lnTo>
                  <a:pt x="593" y="331"/>
                </a:lnTo>
                <a:lnTo>
                  <a:pt x="593" y="333"/>
                </a:lnTo>
                <a:lnTo>
                  <a:pt x="596" y="335"/>
                </a:lnTo>
                <a:lnTo>
                  <a:pt x="594" y="336"/>
                </a:lnTo>
                <a:lnTo>
                  <a:pt x="591" y="338"/>
                </a:lnTo>
                <a:lnTo>
                  <a:pt x="590" y="338"/>
                </a:lnTo>
                <a:lnTo>
                  <a:pt x="588" y="338"/>
                </a:lnTo>
                <a:lnTo>
                  <a:pt x="586" y="337"/>
                </a:lnTo>
                <a:lnTo>
                  <a:pt x="586" y="336"/>
                </a:lnTo>
                <a:lnTo>
                  <a:pt x="585" y="336"/>
                </a:lnTo>
                <a:lnTo>
                  <a:pt x="586" y="336"/>
                </a:lnTo>
                <a:close/>
                <a:moveTo>
                  <a:pt x="660" y="547"/>
                </a:moveTo>
                <a:lnTo>
                  <a:pt x="666" y="544"/>
                </a:lnTo>
                <a:lnTo>
                  <a:pt x="673" y="539"/>
                </a:lnTo>
                <a:lnTo>
                  <a:pt x="677" y="537"/>
                </a:lnTo>
                <a:lnTo>
                  <a:pt x="681" y="536"/>
                </a:lnTo>
                <a:lnTo>
                  <a:pt x="684" y="535"/>
                </a:lnTo>
                <a:lnTo>
                  <a:pt x="688" y="536"/>
                </a:lnTo>
                <a:lnTo>
                  <a:pt x="690" y="538"/>
                </a:lnTo>
                <a:lnTo>
                  <a:pt x="690" y="541"/>
                </a:lnTo>
                <a:lnTo>
                  <a:pt x="689" y="544"/>
                </a:lnTo>
                <a:lnTo>
                  <a:pt x="685" y="546"/>
                </a:lnTo>
                <a:lnTo>
                  <a:pt x="683" y="547"/>
                </a:lnTo>
                <a:lnTo>
                  <a:pt x="681" y="549"/>
                </a:lnTo>
                <a:lnTo>
                  <a:pt x="680" y="552"/>
                </a:lnTo>
                <a:lnTo>
                  <a:pt x="681" y="554"/>
                </a:lnTo>
                <a:lnTo>
                  <a:pt x="673" y="554"/>
                </a:lnTo>
                <a:lnTo>
                  <a:pt x="665" y="556"/>
                </a:lnTo>
                <a:lnTo>
                  <a:pt x="662" y="556"/>
                </a:lnTo>
                <a:lnTo>
                  <a:pt x="658" y="556"/>
                </a:lnTo>
                <a:lnTo>
                  <a:pt x="657" y="554"/>
                </a:lnTo>
                <a:lnTo>
                  <a:pt x="657" y="552"/>
                </a:lnTo>
                <a:lnTo>
                  <a:pt x="658" y="549"/>
                </a:lnTo>
                <a:lnTo>
                  <a:pt x="660" y="547"/>
                </a:lnTo>
                <a:lnTo>
                  <a:pt x="663" y="547"/>
                </a:lnTo>
                <a:lnTo>
                  <a:pt x="660" y="547"/>
                </a:lnTo>
                <a:close/>
                <a:moveTo>
                  <a:pt x="729" y="290"/>
                </a:moveTo>
                <a:lnTo>
                  <a:pt x="715" y="294"/>
                </a:lnTo>
                <a:lnTo>
                  <a:pt x="702" y="297"/>
                </a:lnTo>
                <a:lnTo>
                  <a:pt x="690" y="302"/>
                </a:lnTo>
                <a:lnTo>
                  <a:pt x="676" y="306"/>
                </a:lnTo>
                <a:lnTo>
                  <a:pt x="664" y="311"/>
                </a:lnTo>
                <a:lnTo>
                  <a:pt x="652" y="315"/>
                </a:lnTo>
                <a:lnTo>
                  <a:pt x="649" y="317"/>
                </a:lnTo>
                <a:lnTo>
                  <a:pt x="646" y="317"/>
                </a:lnTo>
                <a:lnTo>
                  <a:pt x="644" y="316"/>
                </a:lnTo>
                <a:lnTo>
                  <a:pt x="643" y="315"/>
                </a:lnTo>
                <a:lnTo>
                  <a:pt x="643" y="313"/>
                </a:lnTo>
                <a:lnTo>
                  <a:pt x="643" y="312"/>
                </a:lnTo>
                <a:lnTo>
                  <a:pt x="646" y="310"/>
                </a:lnTo>
                <a:lnTo>
                  <a:pt x="648" y="308"/>
                </a:lnTo>
                <a:lnTo>
                  <a:pt x="654" y="306"/>
                </a:lnTo>
                <a:lnTo>
                  <a:pt x="658" y="304"/>
                </a:lnTo>
                <a:lnTo>
                  <a:pt x="669" y="300"/>
                </a:lnTo>
                <a:lnTo>
                  <a:pt x="681" y="296"/>
                </a:lnTo>
                <a:lnTo>
                  <a:pt x="693" y="292"/>
                </a:lnTo>
                <a:lnTo>
                  <a:pt x="705" y="289"/>
                </a:lnTo>
                <a:lnTo>
                  <a:pt x="717" y="286"/>
                </a:lnTo>
                <a:lnTo>
                  <a:pt x="729" y="282"/>
                </a:lnTo>
                <a:lnTo>
                  <a:pt x="729" y="286"/>
                </a:lnTo>
                <a:lnTo>
                  <a:pt x="729" y="290"/>
                </a:lnTo>
                <a:lnTo>
                  <a:pt x="717" y="292"/>
                </a:lnTo>
                <a:lnTo>
                  <a:pt x="718" y="291"/>
                </a:lnTo>
                <a:lnTo>
                  <a:pt x="725" y="290"/>
                </a:lnTo>
                <a:lnTo>
                  <a:pt x="729" y="290"/>
                </a:lnTo>
                <a:close/>
                <a:moveTo>
                  <a:pt x="767" y="275"/>
                </a:moveTo>
                <a:lnTo>
                  <a:pt x="763" y="274"/>
                </a:lnTo>
                <a:lnTo>
                  <a:pt x="761" y="272"/>
                </a:lnTo>
                <a:lnTo>
                  <a:pt x="772" y="269"/>
                </a:lnTo>
                <a:lnTo>
                  <a:pt x="782" y="265"/>
                </a:lnTo>
                <a:lnTo>
                  <a:pt x="794" y="263"/>
                </a:lnTo>
                <a:lnTo>
                  <a:pt x="806" y="262"/>
                </a:lnTo>
                <a:lnTo>
                  <a:pt x="797" y="267"/>
                </a:lnTo>
                <a:lnTo>
                  <a:pt x="787" y="271"/>
                </a:lnTo>
                <a:lnTo>
                  <a:pt x="778" y="273"/>
                </a:lnTo>
                <a:lnTo>
                  <a:pt x="767" y="275"/>
                </a:lnTo>
                <a:lnTo>
                  <a:pt x="771" y="274"/>
                </a:lnTo>
                <a:lnTo>
                  <a:pt x="767" y="275"/>
                </a:lnTo>
                <a:close/>
                <a:moveTo>
                  <a:pt x="936" y="155"/>
                </a:moveTo>
                <a:lnTo>
                  <a:pt x="942" y="148"/>
                </a:lnTo>
                <a:lnTo>
                  <a:pt x="947" y="144"/>
                </a:lnTo>
                <a:lnTo>
                  <a:pt x="955" y="140"/>
                </a:lnTo>
                <a:lnTo>
                  <a:pt x="963" y="139"/>
                </a:lnTo>
                <a:lnTo>
                  <a:pt x="975" y="137"/>
                </a:lnTo>
                <a:lnTo>
                  <a:pt x="985" y="136"/>
                </a:lnTo>
                <a:lnTo>
                  <a:pt x="995" y="134"/>
                </a:lnTo>
                <a:lnTo>
                  <a:pt x="1005" y="133"/>
                </a:lnTo>
                <a:lnTo>
                  <a:pt x="1015" y="131"/>
                </a:lnTo>
                <a:lnTo>
                  <a:pt x="1026" y="129"/>
                </a:lnTo>
                <a:lnTo>
                  <a:pt x="1036" y="126"/>
                </a:lnTo>
                <a:lnTo>
                  <a:pt x="1047" y="124"/>
                </a:lnTo>
                <a:lnTo>
                  <a:pt x="1058" y="123"/>
                </a:lnTo>
                <a:lnTo>
                  <a:pt x="1068" y="121"/>
                </a:lnTo>
                <a:lnTo>
                  <a:pt x="1078" y="120"/>
                </a:lnTo>
                <a:lnTo>
                  <a:pt x="1089" y="119"/>
                </a:lnTo>
                <a:lnTo>
                  <a:pt x="1087" y="120"/>
                </a:lnTo>
                <a:lnTo>
                  <a:pt x="1087" y="121"/>
                </a:lnTo>
                <a:lnTo>
                  <a:pt x="1088" y="123"/>
                </a:lnTo>
                <a:lnTo>
                  <a:pt x="1089" y="124"/>
                </a:lnTo>
                <a:lnTo>
                  <a:pt x="1094" y="124"/>
                </a:lnTo>
                <a:lnTo>
                  <a:pt x="1099" y="123"/>
                </a:lnTo>
                <a:lnTo>
                  <a:pt x="1109" y="122"/>
                </a:lnTo>
                <a:lnTo>
                  <a:pt x="1119" y="121"/>
                </a:lnTo>
                <a:lnTo>
                  <a:pt x="1128" y="120"/>
                </a:lnTo>
                <a:lnTo>
                  <a:pt x="1138" y="122"/>
                </a:lnTo>
                <a:lnTo>
                  <a:pt x="1136" y="123"/>
                </a:lnTo>
                <a:lnTo>
                  <a:pt x="1136" y="125"/>
                </a:lnTo>
                <a:lnTo>
                  <a:pt x="1137" y="126"/>
                </a:lnTo>
                <a:lnTo>
                  <a:pt x="1137" y="129"/>
                </a:lnTo>
                <a:lnTo>
                  <a:pt x="1125" y="130"/>
                </a:lnTo>
                <a:lnTo>
                  <a:pt x="1112" y="131"/>
                </a:lnTo>
                <a:lnTo>
                  <a:pt x="1105" y="132"/>
                </a:lnTo>
                <a:lnTo>
                  <a:pt x="1101" y="133"/>
                </a:lnTo>
                <a:lnTo>
                  <a:pt x="1094" y="133"/>
                </a:lnTo>
                <a:lnTo>
                  <a:pt x="1087" y="132"/>
                </a:lnTo>
                <a:lnTo>
                  <a:pt x="1076" y="134"/>
                </a:lnTo>
                <a:lnTo>
                  <a:pt x="1063" y="137"/>
                </a:lnTo>
                <a:lnTo>
                  <a:pt x="1051" y="140"/>
                </a:lnTo>
                <a:lnTo>
                  <a:pt x="1038" y="141"/>
                </a:lnTo>
                <a:lnTo>
                  <a:pt x="1013" y="142"/>
                </a:lnTo>
                <a:lnTo>
                  <a:pt x="987" y="147"/>
                </a:lnTo>
                <a:lnTo>
                  <a:pt x="962" y="150"/>
                </a:lnTo>
                <a:lnTo>
                  <a:pt x="936" y="155"/>
                </a:lnTo>
                <a:lnTo>
                  <a:pt x="939" y="151"/>
                </a:lnTo>
                <a:lnTo>
                  <a:pt x="944" y="149"/>
                </a:lnTo>
                <a:lnTo>
                  <a:pt x="948" y="149"/>
                </a:lnTo>
                <a:lnTo>
                  <a:pt x="952" y="149"/>
                </a:lnTo>
                <a:lnTo>
                  <a:pt x="953" y="149"/>
                </a:lnTo>
                <a:lnTo>
                  <a:pt x="953" y="150"/>
                </a:lnTo>
                <a:lnTo>
                  <a:pt x="953" y="150"/>
                </a:lnTo>
                <a:lnTo>
                  <a:pt x="952" y="151"/>
                </a:lnTo>
                <a:lnTo>
                  <a:pt x="946" y="153"/>
                </a:lnTo>
                <a:lnTo>
                  <a:pt x="936" y="155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4799">
                <a:solidFill>
                  <a:schemeClr val="lt1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2394" y="801013"/>
            <a:ext cx="2025093" cy="19079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0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0498" algn="l"/>
              </a:tabLst>
              <a:defRPr sz="3999" b="1" baseline="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/>
          </p:nvPr>
        </p:nvSpPr>
        <p:spPr>
          <a:xfrm>
            <a:off x="682761" y="3069002"/>
            <a:ext cx="2024362" cy="3275984"/>
          </a:xfrm>
          <a:prstGeom prst="rect">
            <a:avLst/>
          </a:prstGeom>
        </p:spPr>
        <p:txBody>
          <a:bodyPr/>
          <a:lstStyle>
            <a:lvl1pPr>
              <a:defRPr lang="en-US" sz="11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Freeform 3437"/>
          <p:cNvSpPr>
            <a:spLocks noGrp="1" noEditPoints="1"/>
          </p:cNvSpPr>
          <p:nvPr>
            <p:ph type="pic" sz="quarter" idx="23"/>
          </p:nvPr>
        </p:nvSpPr>
        <p:spPr bwMode="auto">
          <a:xfrm>
            <a:off x="3788964" y="192062"/>
            <a:ext cx="4968147" cy="6170261"/>
          </a:xfrm>
          <a:custGeom>
            <a:avLst/>
            <a:gdLst>
              <a:gd name="T0" fmla="*/ 1004 w 1034"/>
              <a:gd name="T1" fmla="*/ 154 h 600"/>
              <a:gd name="T2" fmla="*/ 969 w 1034"/>
              <a:gd name="T3" fmla="*/ 151 h 600"/>
              <a:gd name="T4" fmla="*/ 968 w 1034"/>
              <a:gd name="T5" fmla="*/ 128 h 600"/>
              <a:gd name="T6" fmla="*/ 956 w 1034"/>
              <a:gd name="T7" fmla="*/ 109 h 600"/>
              <a:gd name="T8" fmla="*/ 1004 w 1034"/>
              <a:gd name="T9" fmla="*/ 100 h 600"/>
              <a:gd name="T10" fmla="*/ 867 w 1034"/>
              <a:gd name="T11" fmla="*/ 100 h 600"/>
              <a:gd name="T12" fmla="*/ 784 w 1034"/>
              <a:gd name="T13" fmla="*/ 90 h 600"/>
              <a:gd name="T14" fmla="*/ 722 w 1034"/>
              <a:gd name="T15" fmla="*/ 89 h 600"/>
              <a:gd name="T16" fmla="*/ 741 w 1034"/>
              <a:gd name="T17" fmla="*/ 58 h 600"/>
              <a:gd name="T18" fmla="*/ 711 w 1034"/>
              <a:gd name="T19" fmla="*/ 32 h 600"/>
              <a:gd name="T20" fmla="*/ 633 w 1034"/>
              <a:gd name="T21" fmla="*/ 31 h 600"/>
              <a:gd name="T22" fmla="*/ 606 w 1034"/>
              <a:gd name="T23" fmla="*/ 8 h 600"/>
              <a:gd name="T24" fmla="*/ 562 w 1034"/>
              <a:gd name="T25" fmla="*/ 7 h 600"/>
              <a:gd name="T26" fmla="*/ 456 w 1034"/>
              <a:gd name="T27" fmla="*/ 21 h 600"/>
              <a:gd name="T28" fmla="*/ 230 w 1034"/>
              <a:gd name="T29" fmla="*/ 103 h 600"/>
              <a:gd name="T30" fmla="*/ 91 w 1034"/>
              <a:gd name="T31" fmla="*/ 181 h 600"/>
              <a:gd name="T32" fmla="*/ 104 w 1034"/>
              <a:gd name="T33" fmla="*/ 197 h 600"/>
              <a:gd name="T34" fmla="*/ 162 w 1034"/>
              <a:gd name="T35" fmla="*/ 203 h 600"/>
              <a:gd name="T36" fmla="*/ 62 w 1034"/>
              <a:gd name="T37" fmla="*/ 277 h 600"/>
              <a:gd name="T38" fmla="*/ 0 w 1034"/>
              <a:gd name="T39" fmla="*/ 380 h 600"/>
              <a:gd name="T40" fmla="*/ 41 w 1034"/>
              <a:gd name="T41" fmla="*/ 384 h 600"/>
              <a:gd name="T42" fmla="*/ 85 w 1034"/>
              <a:gd name="T43" fmla="*/ 391 h 600"/>
              <a:gd name="T44" fmla="*/ 157 w 1034"/>
              <a:gd name="T45" fmla="*/ 372 h 600"/>
              <a:gd name="T46" fmla="*/ 95 w 1034"/>
              <a:gd name="T47" fmla="*/ 458 h 600"/>
              <a:gd name="T48" fmla="*/ 38 w 1034"/>
              <a:gd name="T49" fmla="*/ 554 h 600"/>
              <a:gd name="T50" fmla="*/ 61 w 1034"/>
              <a:gd name="T51" fmla="*/ 600 h 600"/>
              <a:gd name="T52" fmla="*/ 151 w 1034"/>
              <a:gd name="T53" fmla="*/ 546 h 600"/>
              <a:gd name="T54" fmla="*/ 195 w 1034"/>
              <a:gd name="T55" fmla="*/ 543 h 600"/>
              <a:gd name="T56" fmla="*/ 221 w 1034"/>
              <a:gd name="T57" fmla="*/ 590 h 600"/>
              <a:gd name="T58" fmla="*/ 339 w 1034"/>
              <a:gd name="T59" fmla="*/ 533 h 600"/>
              <a:gd name="T60" fmla="*/ 390 w 1034"/>
              <a:gd name="T61" fmla="*/ 564 h 600"/>
              <a:gd name="T62" fmla="*/ 453 w 1034"/>
              <a:gd name="T63" fmla="*/ 555 h 600"/>
              <a:gd name="T64" fmla="*/ 501 w 1034"/>
              <a:gd name="T65" fmla="*/ 502 h 600"/>
              <a:gd name="T66" fmla="*/ 538 w 1034"/>
              <a:gd name="T67" fmla="*/ 489 h 600"/>
              <a:gd name="T68" fmla="*/ 557 w 1034"/>
              <a:gd name="T69" fmla="*/ 486 h 600"/>
              <a:gd name="T70" fmla="*/ 565 w 1034"/>
              <a:gd name="T71" fmla="*/ 516 h 600"/>
              <a:gd name="T72" fmla="*/ 629 w 1034"/>
              <a:gd name="T73" fmla="*/ 502 h 600"/>
              <a:gd name="T74" fmla="*/ 680 w 1034"/>
              <a:gd name="T75" fmla="*/ 497 h 600"/>
              <a:gd name="T76" fmla="*/ 658 w 1034"/>
              <a:gd name="T77" fmla="*/ 511 h 600"/>
              <a:gd name="T78" fmla="*/ 689 w 1034"/>
              <a:gd name="T79" fmla="*/ 514 h 600"/>
              <a:gd name="T80" fmla="*/ 719 w 1034"/>
              <a:gd name="T81" fmla="*/ 536 h 600"/>
              <a:gd name="T82" fmla="*/ 753 w 1034"/>
              <a:gd name="T83" fmla="*/ 519 h 600"/>
              <a:gd name="T84" fmla="*/ 782 w 1034"/>
              <a:gd name="T85" fmla="*/ 502 h 600"/>
              <a:gd name="T86" fmla="*/ 833 w 1034"/>
              <a:gd name="T87" fmla="*/ 464 h 600"/>
              <a:gd name="T88" fmla="*/ 816 w 1034"/>
              <a:gd name="T89" fmla="*/ 466 h 600"/>
              <a:gd name="T90" fmla="*/ 884 w 1034"/>
              <a:gd name="T91" fmla="*/ 428 h 600"/>
              <a:gd name="T92" fmla="*/ 845 w 1034"/>
              <a:gd name="T93" fmla="*/ 416 h 600"/>
              <a:gd name="T94" fmla="*/ 743 w 1034"/>
              <a:gd name="T95" fmla="*/ 439 h 600"/>
              <a:gd name="T96" fmla="*/ 812 w 1034"/>
              <a:gd name="T97" fmla="*/ 398 h 600"/>
              <a:gd name="T98" fmla="*/ 941 w 1034"/>
              <a:gd name="T99" fmla="*/ 335 h 600"/>
              <a:gd name="T100" fmla="*/ 950 w 1034"/>
              <a:gd name="T101" fmla="*/ 317 h 600"/>
              <a:gd name="T102" fmla="*/ 894 w 1034"/>
              <a:gd name="T103" fmla="*/ 310 h 600"/>
              <a:gd name="T104" fmla="*/ 958 w 1034"/>
              <a:gd name="T105" fmla="*/ 292 h 600"/>
              <a:gd name="T106" fmla="*/ 933 w 1034"/>
              <a:gd name="T107" fmla="*/ 281 h 600"/>
              <a:gd name="T108" fmla="*/ 968 w 1034"/>
              <a:gd name="T109" fmla="*/ 253 h 600"/>
              <a:gd name="T110" fmla="*/ 967 w 1034"/>
              <a:gd name="T111" fmla="*/ 235 h 600"/>
              <a:gd name="T112" fmla="*/ 986 w 1034"/>
              <a:gd name="T113" fmla="*/ 212 h 600"/>
              <a:gd name="T114" fmla="*/ 1019 w 1034"/>
              <a:gd name="T115" fmla="*/ 177 h 600"/>
              <a:gd name="T116" fmla="*/ 825 w 1034"/>
              <a:gd name="T117" fmla="*/ 438 h 600"/>
              <a:gd name="T118" fmla="*/ 792 w 1034"/>
              <a:gd name="T119" fmla="*/ 447 h 600"/>
              <a:gd name="T120" fmla="*/ 744 w 1034"/>
              <a:gd name="T121" fmla="*/ 390 h 600"/>
              <a:gd name="T122" fmla="*/ 820 w 1034"/>
              <a:gd name="T123" fmla="*/ 368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34" h="600">
                <a:moveTo>
                  <a:pt x="1034" y="149"/>
                </a:moveTo>
                <a:lnTo>
                  <a:pt x="1033" y="148"/>
                </a:lnTo>
                <a:lnTo>
                  <a:pt x="1032" y="146"/>
                </a:lnTo>
                <a:lnTo>
                  <a:pt x="1031" y="146"/>
                </a:lnTo>
                <a:lnTo>
                  <a:pt x="1030" y="146"/>
                </a:lnTo>
                <a:lnTo>
                  <a:pt x="1027" y="148"/>
                </a:lnTo>
                <a:lnTo>
                  <a:pt x="1025" y="149"/>
                </a:lnTo>
                <a:lnTo>
                  <a:pt x="1018" y="151"/>
                </a:lnTo>
                <a:lnTo>
                  <a:pt x="1010" y="152"/>
                </a:lnTo>
                <a:lnTo>
                  <a:pt x="1004" y="154"/>
                </a:lnTo>
                <a:lnTo>
                  <a:pt x="997" y="156"/>
                </a:lnTo>
                <a:lnTo>
                  <a:pt x="989" y="157"/>
                </a:lnTo>
                <a:lnTo>
                  <a:pt x="981" y="157"/>
                </a:lnTo>
                <a:lnTo>
                  <a:pt x="977" y="158"/>
                </a:lnTo>
                <a:lnTo>
                  <a:pt x="973" y="159"/>
                </a:lnTo>
                <a:lnTo>
                  <a:pt x="968" y="159"/>
                </a:lnTo>
                <a:lnTo>
                  <a:pt x="965" y="158"/>
                </a:lnTo>
                <a:lnTo>
                  <a:pt x="965" y="156"/>
                </a:lnTo>
                <a:lnTo>
                  <a:pt x="967" y="153"/>
                </a:lnTo>
                <a:lnTo>
                  <a:pt x="969" y="151"/>
                </a:lnTo>
                <a:lnTo>
                  <a:pt x="972" y="150"/>
                </a:lnTo>
                <a:lnTo>
                  <a:pt x="976" y="146"/>
                </a:lnTo>
                <a:lnTo>
                  <a:pt x="980" y="142"/>
                </a:lnTo>
                <a:lnTo>
                  <a:pt x="980" y="140"/>
                </a:lnTo>
                <a:lnTo>
                  <a:pt x="980" y="136"/>
                </a:lnTo>
                <a:lnTo>
                  <a:pt x="979" y="134"/>
                </a:lnTo>
                <a:lnTo>
                  <a:pt x="976" y="132"/>
                </a:lnTo>
                <a:lnTo>
                  <a:pt x="974" y="129"/>
                </a:lnTo>
                <a:lnTo>
                  <a:pt x="972" y="128"/>
                </a:lnTo>
                <a:lnTo>
                  <a:pt x="968" y="128"/>
                </a:lnTo>
                <a:lnTo>
                  <a:pt x="965" y="129"/>
                </a:lnTo>
                <a:lnTo>
                  <a:pt x="960" y="131"/>
                </a:lnTo>
                <a:lnTo>
                  <a:pt x="955" y="131"/>
                </a:lnTo>
                <a:lnTo>
                  <a:pt x="951" y="128"/>
                </a:lnTo>
                <a:lnTo>
                  <a:pt x="948" y="125"/>
                </a:lnTo>
                <a:lnTo>
                  <a:pt x="948" y="123"/>
                </a:lnTo>
                <a:lnTo>
                  <a:pt x="947" y="120"/>
                </a:lnTo>
                <a:lnTo>
                  <a:pt x="947" y="117"/>
                </a:lnTo>
                <a:lnTo>
                  <a:pt x="949" y="114"/>
                </a:lnTo>
                <a:lnTo>
                  <a:pt x="956" y="109"/>
                </a:lnTo>
                <a:lnTo>
                  <a:pt x="964" y="106"/>
                </a:lnTo>
                <a:lnTo>
                  <a:pt x="974" y="104"/>
                </a:lnTo>
                <a:lnTo>
                  <a:pt x="982" y="103"/>
                </a:lnTo>
                <a:lnTo>
                  <a:pt x="990" y="102"/>
                </a:lnTo>
                <a:lnTo>
                  <a:pt x="998" y="102"/>
                </a:lnTo>
                <a:lnTo>
                  <a:pt x="1002" y="102"/>
                </a:lnTo>
                <a:lnTo>
                  <a:pt x="1007" y="103"/>
                </a:lnTo>
                <a:lnTo>
                  <a:pt x="1010" y="102"/>
                </a:lnTo>
                <a:lnTo>
                  <a:pt x="1015" y="101"/>
                </a:lnTo>
                <a:lnTo>
                  <a:pt x="1004" y="100"/>
                </a:lnTo>
                <a:lnTo>
                  <a:pt x="993" y="100"/>
                </a:lnTo>
                <a:lnTo>
                  <a:pt x="982" y="100"/>
                </a:lnTo>
                <a:lnTo>
                  <a:pt x="972" y="98"/>
                </a:lnTo>
                <a:lnTo>
                  <a:pt x="963" y="95"/>
                </a:lnTo>
                <a:lnTo>
                  <a:pt x="953" y="92"/>
                </a:lnTo>
                <a:lnTo>
                  <a:pt x="943" y="91"/>
                </a:lnTo>
                <a:lnTo>
                  <a:pt x="932" y="90"/>
                </a:lnTo>
                <a:lnTo>
                  <a:pt x="910" y="92"/>
                </a:lnTo>
                <a:lnTo>
                  <a:pt x="889" y="95"/>
                </a:lnTo>
                <a:lnTo>
                  <a:pt x="867" y="100"/>
                </a:lnTo>
                <a:lnTo>
                  <a:pt x="844" y="102"/>
                </a:lnTo>
                <a:lnTo>
                  <a:pt x="835" y="103"/>
                </a:lnTo>
                <a:lnTo>
                  <a:pt x="826" y="104"/>
                </a:lnTo>
                <a:lnTo>
                  <a:pt x="823" y="106"/>
                </a:lnTo>
                <a:lnTo>
                  <a:pt x="818" y="108"/>
                </a:lnTo>
                <a:lnTo>
                  <a:pt x="815" y="109"/>
                </a:lnTo>
                <a:lnTo>
                  <a:pt x="810" y="109"/>
                </a:lnTo>
                <a:lnTo>
                  <a:pt x="801" y="99"/>
                </a:lnTo>
                <a:lnTo>
                  <a:pt x="792" y="90"/>
                </a:lnTo>
                <a:lnTo>
                  <a:pt x="784" y="90"/>
                </a:lnTo>
                <a:lnTo>
                  <a:pt x="776" y="91"/>
                </a:lnTo>
                <a:lnTo>
                  <a:pt x="766" y="92"/>
                </a:lnTo>
                <a:lnTo>
                  <a:pt x="757" y="92"/>
                </a:lnTo>
                <a:lnTo>
                  <a:pt x="741" y="96"/>
                </a:lnTo>
                <a:lnTo>
                  <a:pt x="725" y="100"/>
                </a:lnTo>
                <a:lnTo>
                  <a:pt x="720" y="100"/>
                </a:lnTo>
                <a:lnTo>
                  <a:pt x="717" y="98"/>
                </a:lnTo>
                <a:lnTo>
                  <a:pt x="718" y="95"/>
                </a:lnTo>
                <a:lnTo>
                  <a:pt x="719" y="92"/>
                </a:lnTo>
                <a:lnTo>
                  <a:pt x="722" y="89"/>
                </a:lnTo>
                <a:lnTo>
                  <a:pt x="727" y="84"/>
                </a:lnTo>
                <a:lnTo>
                  <a:pt x="732" y="79"/>
                </a:lnTo>
                <a:lnTo>
                  <a:pt x="734" y="74"/>
                </a:lnTo>
                <a:lnTo>
                  <a:pt x="735" y="71"/>
                </a:lnTo>
                <a:lnTo>
                  <a:pt x="734" y="69"/>
                </a:lnTo>
                <a:lnTo>
                  <a:pt x="734" y="66"/>
                </a:lnTo>
                <a:lnTo>
                  <a:pt x="732" y="62"/>
                </a:lnTo>
                <a:lnTo>
                  <a:pt x="735" y="61"/>
                </a:lnTo>
                <a:lnTo>
                  <a:pt x="738" y="60"/>
                </a:lnTo>
                <a:lnTo>
                  <a:pt x="741" y="58"/>
                </a:lnTo>
                <a:lnTo>
                  <a:pt x="742" y="54"/>
                </a:lnTo>
                <a:lnTo>
                  <a:pt x="742" y="51"/>
                </a:lnTo>
                <a:lnTo>
                  <a:pt x="742" y="46"/>
                </a:lnTo>
                <a:lnTo>
                  <a:pt x="741" y="43"/>
                </a:lnTo>
                <a:lnTo>
                  <a:pt x="740" y="40"/>
                </a:lnTo>
                <a:lnTo>
                  <a:pt x="736" y="36"/>
                </a:lnTo>
                <a:lnTo>
                  <a:pt x="732" y="34"/>
                </a:lnTo>
                <a:lnTo>
                  <a:pt x="727" y="33"/>
                </a:lnTo>
                <a:lnTo>
                  <a:pt x="722" y="33"/>
                </a:lnTo>
                <a:lnTo>
                  <a:pt x="711" y="32"/>
                </a:lnTo>
                <a:lnTo>
                  <a:pt x="703" y="32"/>
                </a:lnTo>
                <a:lnTo>
                  <a:pt x="689" y="32"/>
                </a:lnTo>
                <a:lnTo>
                  <a:pt x="677" y="32"/>
                </a:lnTo>
                <a:lnTo>
                  <a:pt x="664" y="32"/>
                </a:lnTo>
                <a:lnTo>
                  <a:pt x="652" y="33"/>
                </a:lnTo>
                <a:lnTo>
                  <a:pt x="646" y="34"/>
                </a:lnTo>
                <a:lnTo>
                  <a:pt x="640" y="34"/>
                </a:lnTo>
                <a:lnTo>
                  <a:pt x="637" y="33"/>
                </a:lnTo>
                <a:lnTo>
                  <a:pt x="635" y="32"/>
                </a:lnTo>
                <a:lnTo>
                  <a:pt x="633" y="31"/>
                </a:lnTo>
                <a:lnTo>
                  <a:pt x="630" y="28"/>
                </a:lnTo>
                <a:lnTo>
                  <a:pt x="628" y="16"/>
                </a:lnTo>
                <a:lnTo>
                  <a:pt x="627" y="2"/>
                </a:lnTo>
                <a:lnTo>
                  <a:pt x="626" y="1"/>
                </a:lnTo>
                <a:lnTo>
                  <a:pt x="625" y="0"/>
                </a:lnTo>
                <a:lnTo>
                  <a:pt x="623" y="0"/>
                </a:lnTo>
                <a:lnTo>
                  <a:pt x="622" y="0"/>
                </a:lnTo>
                <a:lnTo>
                  <a:pt x="619" y="2"/>
                </a:lnTo>
                <a:lnTo>
                  <a:pt x="615" y="4"/>
                </a:lnTo>
                <a:lnTo>
                  <a:pt x="606" y="8"/>
                </a:lnTo>
                <a:lnTo>
                  <a:pt x="597" y="10"/>
                </a:lnTo>
                <a:lnTo>
                  <a:pt x="590" y="13"/>
                </a:lnTo>
                <a:lnTo>
                  <a:pt x="582" y="16"/>
                </a:lnTo>
                <a:lnTo>
                  <a:pt x="578" y="17"/>
                </a:lnTo>
                <a:lnTo>
                  <a:pt x="574" y="17"/>
                </a:lnTo>
                <a:lnTo>
                  <a:pt x="571" y="16"/>
                </a:lnTo>
                <a:lnTo>
                  <a:pt x="568" y="15"/>
                </a:lnTo>
                <a:lnTo>
                  <a:pt x="565" y="11"/>
                </a:lnTo>
                <a:lnTo>
                  <a:pt x="563" y="9"/>
                </a:lnTo>
                <a:lnTo>
                  <a:pt x="562" y="7"/>
                </a:lnTo>
                <a:lnTo>
                  <a:pt x="559" y="6"/>
                </a:lnTo>
                <a:lnTo>
                  <a:pt x="549" y="4"/>
                </a:lnTo>
                <a:lnTo>
                  <a:pt x="541" y="6"/>
                </a:lnTo>
                <a:lnTo>
                  <a:pt x="530" y="8"/>
                </a:lnTo>
                <a:lnTo>
                  <a:pt x="519" y="10"/>
                </a:lnTo>
                <a:lnTo>
                  <a:pt x="506" y="12"/>
                </a:lnTo>
                <a:lnTo>
                  <a:pt x="495" y="15"/>
                </a:lnTo>
                <a:lnTo>
                  <a:pt x="482" y="17"/>
                </a:lnTo>
                <a:lnTo>
                  <a:pt x="470" y="19"/>
                </a:lnTo>
                <a:lnTo>
                  <a:pt x="456" y="21"/>
                </a:lnTo>
                <a:lnTo>
                  <a:pt x="444" y="25"/>
                </a:lnTo>
                <a:lnTo>
                  <a:pt x="420" y="32"/>
                </a:lnTo>
                <a:lnTo>
                  <a:pt x="396" y="38"/>
                </a:lnTo>
                <a:lnTo>
                  <a:pt x="372" y="48"/>
                </a:lnTo>
                <a:lnTo>
                  <a:pt x="348" y="56"/>
                </a:lnTo>
                <a:lnTo>
                  <a:pt x="323" y="63"/>
                </a:lnTo>
                <a:lnTo>
                  <a:pt x="299" y="73"/>
                </a:lnTo>
                <a:lnTo>
                  <a:pt x="276" y="83"/>
                </a:lnTo>
                <a:lnTo>
                  <a:pt x="252" y="93"/>
                </a:lnTo>
                <a:lnTo>
                  <a:pt x="230" y="103"/>
                </a:lnTo>
                <a:lnTo>
                  <a:pt x="207" y="115"/>
                </a:lnTo>
                <a:lnTo>
                  <a:pt x="184" y="126"/>
                </a:lnTo>
                <a:lnTo>
                  <a:pt x="161" y="139"/>
                </a:lnTo>
                <a:lnTo>
                  <a:pt x="150" y="145"/>
                </a:lnTo>
                <a:lnTo>
                  <a:pt x="137" y="152"/>
                </a:lnTo>
                <a:lnTo>
                  <a:pt x="126" y="160"/>
                </a:lnTo>
                <a:lnTo>
                  <a:pt x="115" y="167"/>
                </a:lnTo>
                <a:lnTo>
                  <a:pt x="106" y="172"/>
                </a:lnTo>
                <a:lnTo>
                  <a:pt x="95" y="177"/>
                </a:lnTo>
                <a:lnTo>
                  <a:pt x="91" y="181"/>
                </a:lnTo>
                <a:lnTo>
                  <a:pt x="87" y="185"/>
                </a:lnTo>
                <a:lnTo>
                  <a:pt x="85" y="190"/>
                </a:lnTo>
                <a:lnTo>
                  <a:pt x="84" y="194"/>
                </a:lnTo>
                <a:lnTo>
                  <a:pt x="86" y="199"/>
                </a:lnTo>
                <a:lnTo>
                  <a:pt x="91" y="202"/>
                </a:lnTo>
                <a:lnTo>
                  <a:pt x="93" y="202"/>
                </a:lnTo>
                <a:lnTo>
                  <a:pt x="94" y="202"/>
                </a:lnTo>
                <a:lnTo>
                  <a:pt x="96" y="201"/>
                </a:lnTo>
                <a:lnTo>
                  <a:pt x="99" y="199"/>
                </a:lnTo>
                <a:lnTo>
                  <a:pt x="104" y="197"/>
                </a:lnTo>
                <a:lnTo>
                  <a:pt x="109" y="194"/>
                </a:lnTo>
                <a:lnTo>
                  <a:pt x="115" y="193"/>
                </a:lnTo>
                <a:lnTo>
                  <a:pt x="122" y="193"/>
                </a:lnTo>
                <a:lnTo>
                  <a:pt x="133" y="195"/>
                </a:lnTo>
                <a:lnTo>
                  <a:pt x="143" y="198"/>
                </a:lnTo>
                <a:lnTo>
                  <a:pt x="149" y="199"/>
                </a:lnTo>
                <a:lnTo>
                  <a:pt x="155" y="199"/>
                </a:lnTo>
                <a:lnTo>
                  <a:pt x="160" y="199"/>
                </a:lnTo>
                <a:lnTo>
                  <a:pt x="166" y="199"/>
                </a:lnTo>
                <a:lnTo>
                  <a:pt x="162" y="203"/>
                </a:lnTo>
                <a:lnTo>
                  <a:pt x="158" y="207"/>
                </a:lnTo>
                <a:lnTo>
                  <a:pt x="153" y="210"/>
                </a:lnTo>
                <a:lnTo>
                  <a:pt x="148" y="214"/>
                </a:lnTo>
                <a:lnTo>
                  <a:pt x="136" y="222"/>
                </a:lnTo>
                <a:lnTo>
                  <a:pt x="125" y="229"/>
                </a:lnTo>
                <a:lnTo>
                  <a:pt x="114" y="237"/>
                </a:lnTo>
                <a:lnTo>
                  <a:pt x="103" y="245"/>
                </a:lnTo>
                <a:lnTo>
                  <a:pt x="92" y="253"/>
                </a:lnTo>
                <a:lnTo>
                  <a:pt x="82" y="261"/>
                </a:lnTo>
                <a:lnTo>
                  <a:pt x="62" y="277"/>
                </a:lnTo>
                <a:lnTo>
                  <a:pt x="43" y="293"/>
                </a:lnTo>
                <a:lnTo>
                  <a:pt x="35" y="302"/>
                </a:lnTo>
                <a:lnTo>
                  <a:pt x="26" y="311"/>
                </a:lnTo>
                <a:lnTo>
                  <a:pt x="19" y="322"/>
                </a:lnTo>
                <a:lnTo>
                  <a:pt x="12" y="332"/>
                </a:lnTo>
                <a:lnTo>
                  <a:pt x="8" y="342"/>
                </a:lnTo>
                <a:lnTo>
                  <a:pt x="3" y="352"/>
                </a:lnTo>
                <a:lnTo>
                  <a:pt x="1" y="363"/>
                </a:lnTo>
                <a:lnTo>
                  <a:pt x="0" y="374"/>
                </a:lnTo>
                <a:lnTo>
                  <a:pt x="0" y="380"/>
                </a:lnTo>
                <a:lnTo>
                  <a:pt x="1" y="384"/>
                </a:lnTo>
                <a:lnTo>
                  <a:pt x="3" y="389"/>
                </a:lnTo>
                <a:lnTo>
                  <a:pt x="7" y="392"/>
                </a:lnTo>
                <a:lnTo>
                  <a:pt x="9" y="393"/>
                </a:lnTo>
                <a:lnTo>
                  <a:pt x="12" y="394"/>
                </a:lnTo>
                <a:lnTo>
                  <a:pt x="15" y="395"/>
                </a:lnTo>
                <a:lnTo>
                  <a:pt x="18" y="395"/>
                </a:lnTo>
                <a:lnTo>
                  <a:pt x="24" y="393"/>
                </a:lnTo>
                <a:lnTo>
                  <a:pt x="29" y="391"/>
                </a:lnTo>
                <a:lnTo>
                  <a:pt x="41" y="384"/>
                </a:lnTo>
                <a:lnTo>
                  <a:pt x="52" y="378"/>
                </a:lnTo>
                <a:lnTo>
                  <a:pt x="58" y="376"/>
                </a:lnTo>
                <a:lnTo>
                  <a:pt x="62" y="374"/>
                </a:lnTo>
                <a:lnTo>
                  <a:pt x="68" y="373"/>
                </a:lnTo>
                <a:lnTo>
                  <a:pt x="74" y="373"/>
                </a:lnTo>
                <a:lnTo>
                  <a:pt x="77" y="376"/>
                </a:lnTo>
                <a:lnTo>
                  <a:pt x="79" y="380"/>
                </a:lnTo>
                <a:lnTo>
                  <a:pt x="81" y="384"/>
                </a:lnTo>
                <a:lnTo>
                  <a:pt x="83" y="389"/>
                </a:lnTo>
                <a:lnTo>
                  <a:pt x="85" y="391"/>
                </a:lnTo>
                <a:lnTo>
                  <a:pt x="87" y="393"/>
                </a:lnTo>
                <a:lnTo>
                  <a:pt x="90" y="395"/>
                </a:lnTo>
                <a:lnTo>
                  <a:pt x="93" y="395"/>
                </a:lnTo>
                <a:lnTo>
                  <a:pt x="100" y="395"/>
                </a:lnTo>
                <a:lnTo>
                  <a:pt x="106" y="394"/>
                </a:lnTo>
                <a:lnTo>
                  <a:pt x="111" y="393"/>
                </a:lnTo>
                <a:lnTo>
                  <a:pt x="116" y="391"/>
                </a:lnTo>
                <a:lnTo>
                  <a:pt x="131" y="384"/>
                </a:lnTo>
                <a:lnTo>
                  <a:pt x="144" y="378"/>
                </a:lnTo>
                <a:lnTo>
                  <a:pt x="157" y="372"/>
                </a:lnTo>
                <a:lnTo>
                  <a:pt x="169" y="365"/>
                </a:lnTo>
                <a:lnTo>
                  <a:pt x="182" y="359"/>
                </a:lnTo>
                <a:lnTo>
                  <a:pt x="195" y="356"/>
                </a:lnTo>
                <a:lnTo>
                  <a:pt x="176" y="374"/>
                </a:lnTo>
                <a:lnTo>
                  <a:pt x="158" y="392"/>
                </a:lnTo>
                <a:lnTo>
                  <a:pt x="139" y="411"/>
                </a:lnTo>
                <a:lnTo>
                  <a:pt x="122" y="431"/>
                </a:lnTo>
                <a:lnTo>
                  <a:pt x="112" y="440"/>
                </a:lnTo>
                <a:lnTo>
                  <a:pt x="104" y="449"/>
                </a:lnTo>
                <a:lnTo>
                  <a:pt x="95" y="458"/>
                </a:lnTo>
                <a:lnTo>
                  <a:pt x="86" y="467"/>
                </a:lnTo>
                <a:lnTo>
                  <a:pt x="79" y="476"/>
                </a:lnTo>
                <a:lnTo>
                  <a:pt x="74" y="486"/>
                </a:lnTo>
                <a:lnTo>
                  <a:pt x="69" y="497"/>
                </a:lnTo>
                <a:lnTo>
                  <a:pt x="63" y="506"/>
                </a:lnTo>
                <a:lnTo>
                  <a:pt x="57" y="516"/>
                </a:lnTo>
                <a:lnTo>
                  <a:pt x="51" y="526"/>
                </a:lnTo>
                <a:lnTo>
                  <a:pt x="44" y="536"/>
                </a:lnTo>
                <a:lnTo>
                  <a:pt x="41" y="548"/>
                </a:lnTo>
                <a:lnTo>
                  <a:pt x="38" y="554"/>
                </a:lnTo>
                <a:lnTo>
                  <a:pt x="37" y="559"/>
                </a:lnTo>
                <a:lnTo>
                  <a:pt x="37" y="565"/>
                </a:lnTo>
                <a:lnTo>
                  <a:pt x="37" y="569"/>
                </a:lnTo>
                <a:lnTo>
                  <a:pt x="38" y="575"/>
                </a:lnTo>
                <a:lnTo>
                  <a:pt x="41" y="581"/>
                </a:lnTo>
                <a:lnTo>
                  <a:pt x="44" y="587"/>
                </a:lnTo>
                <a:lnTo>
                  <a:pt x="48" y="591"/>
                </a:lnTo>
                <a:lnTo>
                  <a:pt x="52" y="596"/>
                </a:lnTo>
                <a:lnTo>
                  <a:pt x="57" y="598"/>
                </a:lnTo>
                <a:lnTo>
                  <a:pt x="61" y="600"/>
                </a:lnTo>
                <a:lnTo>
                  <a:pt x="65" y="600"/>
                </a:lnTo>
                <a:lnTo>
                  <a:pt x="69" y="600"/>
                </a:lnTo>
                <a:lnTo>
                  <a:pt x="74" y="600"/>
                </a:lnTo>
                <a:lnTo>
                  <a:pt x="78" y="598"/>
                </a:lnTo>
                <a:lnTo>
                  <a:pt x="83" y="597"/>
                </a:lnTo>
                <a:lnTo>
                  <a:pt x="101" y="585"/>
                </a:lnTo>
                <a:lnTo>
                  <a:pt x="116" y="573"/>
                </a:lnTo>
                <a:lnTo>
                  <a:pt x="127" y="564"/>
                </a:lnTo>
                <a:lnTo>
                  <a:pt x="139" y="555"/>
                </a:lnTo>
                <a:lnTo>
                  <a:pt x="151" y="546"/>
                </a:lnTo>
                <a:lnTo>
                  <a:pt x="162" y="536"/>
                </a:lnTo>
                <a:lnTo>
                  <a:pt x="172" y="530"/>
                </a:lnTo>
                <a:lnTo>
                  <a:pt x="181" y="522"/>
                </a:lnTo>
                <a:lnTo>
                  <a:pt x="186" y="519"/>
                </a:lnTo>
                <a:lnTo>
                  <a:pt x="192" y="517"/>
                </a:lnTo>
                <a:lnTo>
                  <a:pt x="197" y="515"/>
                </a:lnTo>
                <a:lnTo>
                  <a:pt x="202" y="515"/>
                </a:lnTo>
                <a:lnTo>
                  <a:pt x="200" y="525"/>
                </a:lnTo>
                <a:lnTo>
                  <a:pt x="198" y="534"/>
                </a:lnTo>
                <a:lnTo>
                  <a:pt x="195" y="543"/>
                </a:lnTo>
                <a:lnTo>
                  <a:pt x="193" y="551"/>
                </a:lnTo>
                <a:lnTo>
                  <a:pt x="193" y="558"/>
                </a:lnTo>
                <a:lnTo>
                  <a:pt x="195" y="565"/>
                </a:lnTo>
                <a:lnTo>
                  <a:pt x="199" y="571"/>
                </a:lnTo>
                <a:lnTo>
                  <a:pt x="202" y="577"/>
                </a:lnTo>
                <a:lnTo>
                  <a:pt x="205" y="583"/>
                </a:lnTo>
                <a:lnTo>
                  <a:pt x="208" y="588"/>
                </a:lnTo>
                <a:lnTo>
                  <a:pt x="213" y="590"/>
                </a:lnTo>
                <a:lnTo>
                  <a:pt x="216" y="590"/>
                </a:lnTo>
                <a:lnTo>
                  <a:pt x="221" y="590"/>
                </a:lnTo>
                <a:lnTo>
                  <a:pt x="224" y="589"/>
                </a:lnTo>
                <a:lnTo>
                  <a:pt x="241" y="582"/>
                </a:lnTo>
                <a:lnTo>
                  <a:pt x="258" y="575"/>
                </a:lnTo>
                <a:lnTo>
                  <a:pt x="273" y="566"/>
                </a:lnTo>
                <a:lnTo>
                  <a:pt x="288" y="557"/>
                </a:lnTo>
                <a:lnTo>
                  <a:pt x="300" y="546"/>
                </a:lnTo>
                <a:lnTo>
                  <a:pt x="315" y="535"/>
                </a:lnTo>
                <a:lnTo>
                  <a:pt x="322" y="533"/>
                </a:lnTo>
                <a:lnTo>
                  <a:pt x="330" y="533"/>
                </a:lnTo>
                <a:lnTo>
                  <a:pt x="339" y="533"/>
                </a:lnTo>
                <a:lnTo>
                  <a:pt x="347" y="534"/>
                </a:lnTo>
                <a:lnTo>
                  <a:pt x="356" y="533"/>
                </a:lnTo>
                <a:lnTo>
                  <a:pt x="365" y="531"/>
                </a:lnTo>
                <a:lnTo>
                  <a:pt x="373" y="529"/>
                </a:lnTo>
                <a:lnTo>
                  <a:pt x="381" y="523"/>
                </a:lnTo>
                <a:lnTo>
                  <a:pt x="381" y="536"/>
                </a:lnTo>
                <a:lnTo>
                  <a:pt x="382" y="548"/>
                </a:lnTo>
                <a:lnTo>
                  <a:pt x="383" y="554"/>
                </a:lnTo>
                <a:lnTo>
                  <a:pt x="386" y="559"/>
                </a:lnTo>
                <a:lnTo>
                  <a:pt x="390" y="564"/>
                </a:lnTo>
                <a:lnTo>
                  <a:pt x="395" y="568"/>
                </a:lnTo>
                <a:lnTo>
                  <a:pt x="399" y="572"/>
                </a:lnTo>
                <a:lnTo>
                  <a:pt x="404" y="573"/>
                </a:lnTo>
                <a:lnTo>
                  <a:pt x="409" y="574"/>
                </a:lnTo>
                <a:lnTo>
                  <a:pt x="414" y="573"/>
                </a:lnTo>
                <a:lnTo>
                  <a:pt x="424" y="566"/>
                </a:lnTo>
                <a:lnTo>
                  <a:pt x="433" y="560"/>
                </a:lnTo>
                <a:lnTo>
                  <a:pt x="440" y="559"/>
                </a:lnTo>
                <a:lnTo>
                  <a:pt x="447" y="557"/>
                </a:lnTo>
                <a:lnTo>
                  <a:pt x="453" y="555"/>
                </a:lnTo>
                <a:lnTo>
                  <a:pt x="458" y="551"/>
                </a:lnTo>
                <a:lnTo>
                  <a:pt x="468" y="541"/>
                </a:lnTo>
                <a:lnTo>
                  <a:pt x="477" y="532"/>
                </a:lnTo>
                <a:lnTo>
                  <a:pt x="487" y="527"/>
                </a:lnTo>
                <a:lnTo>
                  <a:pt x="496" y="521"/>
                </a:lnTo>
                <a:lnTo>
                  <a:pt x="498" y="518"/>
                </a:lnTo>
                <a:lnTo>
                  <a:pt x="499" y="515"/>
                </a:lnTo>
                <a:lnTo>
                  <a:pt x="497" y="510"/>
                </a:lnTo>
                <a:lnTo>
                  <a:pt x="496" y="506"/>
                </a:lnTo>
                <a:lnTo>
                  <a:pt x="501" y="502"/>
                </a:lnTo>
                <a:lnTo>
                  <a:pt x="507" y="499"/>
                </a:lnTo>
                <a:lnTo>
                  <a:pt x="518" y="491"/>
                </a:lnTo>
                <a:lnTo>
                  <a:pt x="527" y="483"/>
                </a:lnTo>
                <a:lnTo>
                  <a:pt x="530" y="482"/>
                </a:lnTo>
                <a:lnTo>
                  <a:pt x="536" y="481"/>
                </a:lnTo>
                <a:lnTo>
                  <a:pt x="537" y="482"/>
                </a:lnTo>
                <a:lnTo>
                  <a:pt x="539" y="482"/>
                </a:lnTo>
                <a:lnTo>
                  <a:pt x="540" y="484"/>
                </a:lnTo>
                <a:lnTo>
                  <a:pt x="540" y="486"/>
                </a:lnTo>
                <a:lnTo>
                  <a:pt x="538" y="489"/>
                </a:lnTo>
                <a:lnTo>
                  <a:pt x="536" y="492"/>
                </a:lnTo>
                <a:lnTo>
                  <a:pt x="535" y="493"/>
                </a:lnTo>
                <a:lnTo>
                  <a:pt x="535" y="494"/>
                </a:lnTo>
                <a:lnTo>
                  <a:pt x="536" y="496"/>
                </a:lnTo>
                <a:lnTo>
                  <a:pt x="538" y="496"/>
                </a:lnTo>
                <a:lnTo>
                  <a:pt x="541" y="494"/>
                </a:lnTo>
                <a:lnTo>
                  <a:pt x="544" y="492"/>
                </a:lnTo>
                <a:lnTo>
                  <a:pt x="548" y="490"/>
                </a:lnTo>
                <a:lnTo>
                  <a:pt x="552" y="489"/>
                </a:lnTo>
                <a:lnTo>
                  <a:pt x="557" y="486"/>
                </a:lnTo>
                <a:lnTo>
                  <a:pt x="564" y="486"/>
                </a:lnTo>
                <a:lnTo>
                  <a:pt x="567" y="488"/>
                </a:lnTo>
                <a:lnTo>
                  <a:pt x="569" y="489"/>
                </a:lnTo>
                <a:lnTo>
                  <a:pt x="571" y="490"/>
                </a:lnTo>
                <a:lnTo>
                  <a:pt x="571" y="493"/>
                </a:lnTo>
                <a:lnTo>
                  <a:pt x="567" y="502"/>
                </a:lnTo>
                <a:lnTo>
                  <a:pt x="562" y="511"/>
                </a:lnTo>
                <a:lnTo>
                  <a:pt x="562" y="514"/>
                </a:lnTo>
                <a:lnTo>
                  <a:pt x="564" y="515"/>
                </a:lnTo>
                <a:lnTo>
                  <a:pt x="565" y="516"/>
                </a:lnTo>
                <a:lnTo>
                  <a:pt x="569" y="517"/>
                </a:lnTo>
                <a:lnTo>
                  <a:pt x="574" y="517"/>
                </a:lnTo>
                <a:lnTo>
                  <a:pt x="579" y="517"/>
                </a:lnTo>
                <a:lnTo>
                  <a:pt x="586" y="517"/>
                </a:lnTo>
                <a:lnTo>
                  <a:pt x="594" y="517"/>
                </a:lnTo>
                <a:lnTo>
                  <a:pt x="602" y="516"/>
                </a:lnTo>
                <a:lnTo>
                  <a:pt x="609" y="514"/>
                </a:lnTo>
                <a:lnTo>
                  <a:pt x="615" y="510"/>
                </a:lnTo>
                <a:lnTo>
                  <a:pt x="622" y="507"/>
                </a:lnTo>
                <a:lnTo>
                  <a:pt x="629" y="502"/>
                </a:lnTo>
                <a:lnTo>
                  <a:pt x="636" y="499"/>
                </a:lnTo>
                <a:lnTo>
                  <a:pt x="640" y="502"/>
                </a:lnTo>
                <a:lnTo>
                  <a:pt x="646" y="506"/>
                </a:lnTo>
                <a:lnTo>
                  <a:pt x="651" y="506"/>
                </a:lnTo>
                <a:lnTo>
                  <a:pt x="655" y="504"/>
                </a:lnTo>
                <a:lnTo>
                  <a:pt x="662" y="500"/>
                </a:lnTo>
                <a:lnTo>
                  <a:pt x="669" y="497"/>
                </a:lnTo>
                <a:lnTo>
                  <a:pt x="672" y="496"/>
                </a:lnTo>
                <a:lnTo>
                  <a:pt x="677" y="496"/>
                </a:lnTo>
                <a:lnTo>
                  <a:pt x="680" y="497"/>
                </a:lnTo>
                <a:lnTo>
                  <a:pt x="685" y="498"/>
                </a:lnTo>
                <a:lnTo>
                  <a:pt x="680" y="501"/>
                </a:lnTo>
                <a:lnTo>
                  <a:pt x="677" y="506"/>
                </a:lnTo>
                <a:lnTo>
                  <a:pt x="675" y="507"/>
                </a:lnTo>
                <a:lnTo>
                  <a:pt x="672" y="508"/>
                </a:lnTo>
                <a:lnTo>
                  <a:pt x="669" y="508"/>
                </a:lnTo>
                <a:lnTo>
                  <a:pt x="666" y="508"/>
                </a:lnTo>
                <a:lnTo>
                  <a:pt x="662" y="508"/>
                </a:lnTo>
                <a:lnTo>
                  <a:pt x="659" y="510"/>
                </a:lnTo>
                <a:lnTo>
                  <a:pt x="658" y="511"/>
                </a:lnTo>
                <a:lnTo>
                  <a:pt x="656" y="514"/>
                </a:lnTo>
                <a:lnTo>
                  <a:pt x="658" y="516"/>
                </a:lnTo>
                <a:lnTo>
                  <a:pt x="659" y="517"/>
                </a:lnTo>
                <a:lnTo>
                  <a:pt x="661" y="517"/>
                </a:lnTo>
                <a:lnTo>
                  <a:pt x="663" y="517"/>
                </a:lnTo>
                <a:lnTo>
                  <a:pt x="667" y="518"/>
                </a:lnTo>
                <a:lnTo>
                  <a:pt x="670" y="518"/>
                </a:lnTo>
                <a:lnTo>
                  <a:pt x="678" y="517"/>
                </a:lnTo>
                <a:lnTo>
                  <a:pt x="685" y="515"/>
                </a:lnTo>
                <a:lnTo>
                  <a:pt x="689" y="514"/>
                </a:lnTo>
                <a:lnTo>
                  <a:pt x="694" y="513"/>
                </a:lnTo>
                <a:lnTo>
                  <a:pt x="699" y="513"/>
                </a:lnTo>
                <a:lnTo>
                  <a:pt x="702" y="515"/>
                </a:lnTo>
                <a:lnTo>
                  <a:pt x="704" y="525"/>
                </a:lnTo>
                <a:lnTo>
                  <a:pt x="704" y="535"/>
                </a:lnTo>
                <a:lnTo>
                  <a:pt x="707" y="538"/>
                </a:lnTo>
                <a:lnTo>
                  <a:pt x="709" y="538"/>
                </a:lnTo>
                <a:lnTo>
                  <a:pt x="711" y="539"/>
                </a:lnTo>
                <a:lnTo>
                  <a:pt x="713" y="539"/>
                </a:lnTo>
                <a:lnTo>
                  <a:pt x="719" y="536"/>
                </a:lnTo>
                <a:lnTo>
                  <a:pt x="724" y="534"/>
                </a:lnTo>
                <a:lnTo>
                  <a:pt x="729" y="532"/>
                </a:lnTo>
                <a:lnTo>
                  <a:pt x="736" y="529"/>
                </a:lnTo>
                <a:lnTo>
                  <a:pt x="740" y="526"/>
                </a:lnTo>
                <a:lnTo>
                  <a:pt x="743" y="525"/>
                </a:lnTo>
                <a:lnTo>
                  <a:pt x="745" y="525"/>
                </a:lnTo>
                <a:lnTo>
                  <a:pt x="749" y="524"/>
                </a:lnTo>
                <a:lnTo>
                  <a:pt x="750" y="523"/>
                </a:lnTo>
                <a:lnTo>
                  <a:pt x="751" y="521"/>
                </a:lnTo>
                <a:lnTo>
                  <a:pt x="753" y="519"/>
                </a:lnTo>
                <a:lnTo>
                  <a:pt x="754" y="518"/>
                </a:lnTo>
                <a:lnTo>
                  <a:pt x="757" y="516"/>
                </a:lnTo>
                <a:lnTo>
                  <a:pt x="759" y="514"/>
                </a:lnTo>
                <a:lnTo>
                  <a:pt x="760" y="511"/>
                </a:lnTo>
                <a:lnTo>
                  <a:pt x="760" y="509"/>
                </a:lnTo>
                <a:lnTo>
                  <a:pt x="765" y="509"/>
                </a:lnTo>
                <a:lnTo>
                  <a:pt x="768" y="509"/>
                </a:lnTo>
                <a:lnTo>
                  <a:pt x="773" y="508"/>
                </a:lnTo>
                <a:lnTo>
                  <a:pt x="776" y="507"/>
                </a:lnTo>
                <a:lnTo>
                  <a:pt x="782" y="502"/>
                </a:lnTo>
                <a:lnTo>
                  <a:pt x="787" y="499"/>
                </a:lnTo>
                <a:lnTo>
                  <a:pt x="800" y="497"/>
                </a:lnTo>
                <a:lnTo>
                  <a:pt x="812" y="493"/>
                </a:lnTo>
                <a:lnTo>
                  <a:pt x="818" y="490"/>
                </a:lnTo>
                <a:lnTo>
                  <a:pt x="823" y="486"/>
                </a:lnTo>
                <a:lnTo>
                  <a:pt x="827" y="482"/>
                </a:lnTo>
                <a:lnTo>
                  <a:pt x="829" y="476"/>
                </a:lnTo>
                <a:lnTo>
                  <a:pt x="833" y="471"/>
                </a:lnTo>
                <a:lnTo>
                  <a:pt x="833" y="466"/>
                </a:lnTo>
                <a:lnTo>
                  <a:pt x="833" y="464"/>
                </a:lnTo>
                <a:lnTo>
                  <a:pt x="831" y="463"/>
                </a:lnTo>
                <a:lnTo>
                  <a:pt x="829" y="463"/>
                </a:lnTo>
                <a:lnTo>
                  <a:pt x="827" y="463"/>
                </a:lnTo>
                <a:lnTo>
                  <a:pt x="826" y="465"/>
                </a:lnTo>
                <a:lnTo>
                  <a:pt x="826" y="468"/>
                </a:lnTo>
                <a:lnTo>
                  <a:pt x="825" y="469"/>
                </a:lnTo>
                <a:lnTo>
                  <a:pt x="821" y="471"/>
                </a:lnTo>
                <a:lnTo>
                  <a:pt x="819" y="469"/>
                </a:lnTo>
                <a:lnTo>
                  <a:pt x="817" y="468"/>
                </a:lnTo>
                <a:lnTo>
                  <a:pt x="816" y="466"/>
                </a:lnTo>
                <a:lnTo>
                  <a:pt x="817" y="463"/>
                </a:lnTo>
                <a:lnTo>
                  <a:pt x="819" y="461"/>
                </a:lnTo>
                <a:lnTo>
                  <a:pt x="821" y="460"/>
                </a:lnTo>
                <a:lnTo>
                  <a:pt x="825" y="459"/>
                </a:lnTo>
                <a:lnTo>
                  <a:pt x="828" y="456"/>
                </a:lnTo>
                <a:lnTo>
                  <a:pt x="836" y="451"/>
                </a:lnTo>
                <a:lnTo>
                  <a:pt x="844" y="447"/>
                </a:lnTo>
                <a:lnTo>
                  <a:pt x="861" y="439"/>
                </a:lnTo>
                <a:lnTo>
                  <a:pt x="878" y="431"/>
                </a:lnTo>
                <a:lnTo>
                  <a:pt x="884" y="428"/>
                </a:lnTo>
                <a:lnTo>
                  <a:pt x="892" y="425"/>
                </a:lnTo>
                <a:lnTo>
                  <a:pt x="895" y="423"/>
                </a:lnTo>
                <a:lnTo>
                  <a:pt x="898" y="421"/>
                </a:lnTo>
                <a:lnTo>
                  <a:pt x="899" y="418"/>
                </a:lnTo>
                <a:lnTo>
                  <a:pt x="897" y="416"/>
                </a:lnTo>
                <a:lnTo>
                  <a:pt x="887" y="415"/>
                </a:lnTo>
                <a:lnTo>
                  <a:pt x="877" y="415"/>
                </a:lnTo>
                <a:lnTo>
                  <a:pt x="867" y="415"/>
                </a:lnTo>
                <a:lnTo>
                  <a:pt x="857" y="416"/>
                </a:lnTo>
                <a:lnTo>
                  <a:pt x="845" y="416"/>
                </a:lnTo>
                <a:lnTo>
                  <a:pt x="835" y="417"/>
                </a:lnTo>
                <a:lnTo>
                  <a:pt x="825" y="418"/>
                </a:lnTo>
                <a:lnTo>
                  <a:pt x="815" y="421"/>
                </a:lnTo>
                <a:lnTo>
                  <a:pt x="804" y="423"/>
                </a:lnTo>
                <a:lnTo>
                  <a:pt x="794" y="426"/>
                </a:lnTo>
                <a:lnTo>
                  <a:pt x="785" y="428"/>
                </a:lnTo>
                <a:lnTo>
                  <a:pt x="775" y="432"/>
                </a:lnTo>
                <a:lnTo>
                  <a:pt x="765" y="435"/>
                </a:lnTo>
                <a:lnTo>
                  <a:pt x="753" y="438"/>
                </a:lnTo>
                <a:lnTo>
                  <a:pt x="743" y="439"/>
                </a:lnTo>
                <a:lnTo>
                  <a:pt x="732" y="440"/>
                </a:lnTo>
                <a:lnTo>
                  <a:pt x="737" y="433"/>
                </a:lnTo>
                <a:lnTo>
                  <a:pt x="743" y="427"/>
                </a:lnTo>
                <a:lnTo>
                  <a:pt x="750" y="424"/>
                </a:lnTo>
                <a:lnTo>
                  <a:pt x="758" y="421"/>
                </a:lnTo>
                <a:lnTo>
                  <a:pt x="767" y="416"/>
                </a:lnTo>
                <a:lnTo>
                  <a:pt x="776" y="413"/>
                </a:lnTo>
                <a:lnTo>
                  <a:pt x="786" y="409"/>
                </a:lnTo>
                <a:lnTo>
                  <a:pt x="795" y="405"/>
                </a:lnTo>
                <a:lnTo>
                  <a:pt x="812" y="398"/>
                </a:lnTo>
                <a:lnTo>
                  <a:pt x="829" y="392"/>
                </a:lnTo>
                <a:lnTo>
                  <a:pt x="847" y="385"/>
                </a:lnTo>
                <a:lnTo>
                  <a:pt x="864" y="378"/>
                </a:lnTo>
                <a:lnTo>
                  <a:pt x="872" y="375"/>
                </a:lnTo>
                <a:lnTo>
                  <a:pt x="878" y="372"/>
                </a:lnTo>
                <a:lnTo>
                  <a:pt x="886" y="367"/>
                </a:lnTo>
                <a:lnTo>
                  <a:pt x="893" y="363"/>
                </a:lnTo>
                <a:lnTo>
                  <a:pt x="908" y="351"/>
                </a:lnTo>
                <a:lnTo>
                  <a:pt x="924" y="342"/>
                </a:lnTo>
                <a:lnTo>
                  <a:pt x="941" y="335"/>
                </a:lnTo>
                <a:lnTo>
                  <a:pt x="958" y="330"/>
                </a:lnTo>
                <a:lnTo>
                  <a:pt x="960" y="330"/>
                </a:lnTo>
                <a:lnTo>
                  <a:pt x="964" y="330"/>
                </a:lnTo>
                <a:lnTo>
                  <a:pt x="966" y="328"/>
                </a:lnTo>
                <a:lnTo>
                  <a:pt x="967" y="326"/>
                </a:lnTo>
                <a:lnTo>
                  <a:pt x="967" y="323"/>
                </a:lnTo>
                <a:lnTo>
                  <a:pt x="966" y="320"/>
                </a:lnTo>
                <a:lnTo>
                  <a:pt x="964" y="318"/>
                </a:lnTo>
                <a:lnTo>
                  <a:pt x="961" y="317"/>
                </a:lnTo>
                <a:lnTo>
                  <a:pt x="950" y="317"/>
                </a:lnTo>
                <a:lnTo>
                  <a:pt x="940" y="317"/>
                </a:lnTo>
                <a:lnTo>
                  <a:pt x="931" y="317"/>
                </a:lnTo>
                <a:lnTo>
                  <a:pt x="922" y="317"/>
                </a:lnTo>
                <a:lnTo>
                  <a:pt x="910" y="317"/>
                </a:lnTo>
                <a:lnTo>
                  <a:pt x="900" y="318"/>
                </a:lnTo>
                <a:lnTo>
                  <a:pt x="889" y="319"/>
                </a:lnTo>
                <a:lnTo>
                  <a:pt x="877" y="322"/>
                </a:lnTo>
                <a:lnTo>
                  <a:pt x="883" y="316"/>
                </a:lnTo>
                <a:lnTo>
                  <a:pt x="889" y="311"/>
                </a:lnTo>
                <a:lnTo>
                  <a:pt x="894" y="310"/>
                </a:lnTo>
                <a:lnTo>
                  <a:pt x="900" y="309"/>
                </a:lnTo>
                <a:lnTo>
                  <a:pt x="906" y="308"/>
                </a:lnTo>
                <a:lnTo>
                  <a:pt x="911" y="306"/>
                </a:lnTo>
                <a:lnTo>
                  <a:pt x="920" y="303"/>
                </a:lnTo>
                <a:lnTo>
                  <a:pt x="930" y="301"/>
                </a:lnTo>
                <a:lnTo>
                  <a:pt x="940" y="299"/>
                </a:lnTo>
                <a:lnTo>
                  <a:pt x="949" y="295"/>
                </a:lnTo>
                <a:lnTo>
                  <a:pt x="951" y="294"/>
                </a:lnTo>
                <a:lnTo>
                  <a:pt x="955" y="293"/>
                </a:lnTo>
                <a:lnTo>
                  <a:pt x="958" y="292"/>
                </a:lnTo>
                <a:lnTo>
                  <a:pt x="959" y="290"/>
                </a:lnTo>
                <a:lnTo>
                  <a:pt x="959" y="286"/>
                </a:lnTo>
                <a:lnTo>
                  <a:pt x="957" y="284"/>
                </a:lnTo>
                <a:lnTo>
                  <a:pt x="955" y="282"/>
                </a:lnTo>
                <a:lnTo>
                  <a:pt x="952" y="281"/>
                </a:lnTo>
                <a:lnTo>
                  <a:pt x="949" y="280"/>
                </a:lnTo>
                <a:lnTo>
                  <a:pt x="944" y="280"/>
                </a:lnTo>
                <a:lnTo>
                  <a:pt x="940" y="280"/>
                </a:lnTo>
                <a:lnTo>
                  <a:pt x="936" y="281"/>
                </a:lnTo>
                <a:lnTo>
                  <a:pt x="933" y="281"/>
                </a:lnTo>
                <a:lnTo>
                  <a:pt x="930" y="281"/>
                </a:lnTo>
                <a:lnTo>
                  <a:pt x="927" y="280"/>
                </a:lnTo>
                <a:lnTo>
                  <a:pt x="926" y="278"/>
                </a:lnTo>
                <a:lnTo>
                  <a:pt x="926" y="277"/>
                </a:lnTo>
                <a:lnTo>
                  <a:pt x="926" y="275"/>
                </a:lnTo>
                <a:lnTo>
                  <a:pt x="932" y="272"/>
                </a:lnTo>
                <a:lnTo>
                  <a:pt x="939" y="270"/>
                </a:lnTo>
                <a:lnTo>
                  <a:pt x="948" y="267"/>
                </a:lnTo>
                <a:lnTo>
                  <a:pt x="956" y="261"/>
                </a:lnTo>
                <a:lnTo>
                  <a:pt x="968" y="253"/>
                </a:lnTo>
                <a:lnTo>
                  <a:pt x="982" y="248"/>
                </a:lnTo>
                <a:lnTo>
                  <a:pt x="985" y="245"/>
                </a:lnTo>
                <a:lnTo>
                  <a:pt x="986" y="243"/>
                </a:lnTo>
                <a:lnTo>
                  <a:pt x="986" y="240"/>
                </a:lnTo>
                <a:lnTo>
                  <a:pt x="985" y="239"/>
                </a:lnTo>
                <a:lnTo>
                  <a:pt x="984" y="236"/>
                </a:lnTo>
                <a:lnTo>
                  <a:pt x="981" y="234"/>
                </a:lnTo>
                <a:lnTo>
                  <a:pt x="979" y="234"/>
                </a:lnTo>
                <a:lnTo>
                  <a:pt x="975" y="234"/>
                </a:lnTo>
                <a:lnTo>
                  <a:pt x="967" y="235"/>
                </a:lnTo>
                <a:lnTo>
                  <a:pt x="959" y="235"/>
                </a:lnTo>
                <a:lnTo>
                  <a:pt x="956" y="234"/>
                </a:lnTo>
                <a:lnTo>
                  <a:pt x="953" y="233"/>
                </a:lnTo>
                <a:lnTo>
                  <a:pt x="951" y="229"/>
                </a:lnTo>
                <a:lnTo>
                  <a:pt x="949" y="226"/>
                </a:lnTo>
                <a:lnTo>
                  <a:pt x="958" y="226"/>
                </a:lnTo>
                <a:lnTo>
                  <a:pt x="966" y="225"/>
                </a:lnTo>
                <a:lnTo>
                  <a:pt x="974" y="223"/>
                </a:lnTo>
                <a:lnTo>
                  <a:pt x="981" y="218"/>
                </a:lnTo>
                <a:lnTo>
                  <a:pt x="986" y="212"/>
                </a:lnTo>
                <a:lnTo>
                  <a:pt x="990" y="204"/>
                </a:lnTo>
                <a:lnTo>
                  <a:pt x="993" y="201"/>
                </a:lnTo>
                <a:lnTo>
                  <a:pt x="996" y="197"/>
                </a:lnTo>
                <a:lnTo>
                  <a:pt x="998" y="192"/>
                </a:lnTo>
                <a:lnTo>
                  <a:pt x="999" y="186"/>
                </a:lnTo>
                <a:lnTo>
                  <a:pt x="1005" y="185"/>
                </a:lnTo>
                <a:lnTo>
                  <a:pt x="1012" y="185"/>
                </a:lnTo>
                <a:lnTo>
                  <a:pt x="1014" y="182"/>
                </a:lnTo>
                <a:lnTo>
                  <a:pt x="1016" y="178"/>
                </a:lnTo>
                <a:lnTo>
                  <a:pt x="1019" y="177"/>
                </a:lnTo>
                <a:lnTo>
                  <a:pt x="1023" y="176"/>
                </a:lnTo>
                <a:lnTo>
                  <a:pt x="1027" y="170"/>
                </a:lnTo>
                <a:lnTo>
                  <a:pt x="1032" y="165"/>
                </a:lnTo>
                <a:lnTo>
                  <a:pt x="1033" y="161"/>
                </a:lnTo>
                <a:lnTo>
                  <a:pt x="1034" y="157"/>
                </a:lnTo>
                <a:lnTo>
                  <a:pt x="1034" y="153"/>
                </a:lnTo>
                <a:lnTo>
                  <a:pt x="1034" y="149"/>
                </a:lnTo>
                <a:lnTo>
                  <a:pt x="1034" y="150"/>
                </a:lnTo>
                <a:lnTo>
                  <a:pt x="1034" y="149"/>
                </a:lnTo>
                <a:close/>
                <a:moveTo>
                  <a:pt x="825" y="438"/>
                </a:moveTo>
                <a:lnTo>
                  <a:pt x="820" y="442"/>
                </a:lnTo>
                <a:lnTo>
                  <a:pt x="812" y="447"/>
                </a:lnTo>
                <a:lnTo>
                  <a:pt x="803" y="451"/>
                </a:lnTo>
                <a:lnTo>
                  <a:pt x="794" y="455"/>
                </a:lnTo>
                <a:lnTo>
                  <a:pt x="784" y="457"/>
                </a:lnTo>
                <a:lnTo>
                  <a:pt x="775" y="459"/>
                </a:lnTo>
                <a:lnTo>
                  <a:pt x="766" y="460"/>
                </a:lnTo>
                <a:lnTo>
                  <a:pt x="759" y="460"/>
                </a:lnTo>
                <a:lnTo>
                  <a:pt x="775" y="452"/>
                </a:lnTo>
                <a:lnTo>
                  <a:pt x="792" y="447"/>
                </a:lnTo>
                <a:lnTo>
                  <a:pt x="808" y="441"/>
                </a:lnTo>
                <a:lnTo>
                  <a:pt x="825" y="438"/>
                </a:lnTo>
                <a:close/>
                <a:moveTo>
                  <a:pt x="753" y="398"/>
                </a:moveTo>
                <a:lnTo>
                  <a:pt x="750" y="398"/>
                </a:lnTo>
                <a:lnTo>
                  <a:pt x="747" y="398"/>
                </a:lnTo>
                <a:lnTo>
                  <a:pt x="745" y="397"/>
                </a:lnTo>
                <a:lnTo>
                  <a:pt x="744" y="395"/>
                </a:lnTo>
                <a:lnTo>
                  <a:pt x="743" y="394"/>
                </a:lnTo>
                <a:lnTo>
                  <a:pt x="743" y="392"/>
                </a:lnTo>
                <a:lnTo>
                  <a:pt x="744" y="390"/>
                </a:lnTo>
                <a:lnTo>
                  <a:pt x="746" y="388"/>
                </a:lnTo>
                <a:lnTo>
                  <a:pt x="754" y="384"/>
                </a:lnTo>
                <a:lnTo>
                  <a:pt x="761" y="381"/>
                </a:lnTo>
                <a:lnTo>
                  <a:pt x="769" y="378"/>
                </a:lnTo>
                <a:lnTo>
                  <a:pt x="777" y="376"/>
                </a:lnTo>
                <a:lnTo>
                  <a:pt x="790" y="373"/>
                </a:lnTo>
                <a:lnTo>
                  <a:pt x="801" y="369"/>
                </a:lnTo>
                <a:lnTo>
                  <a:pt x="808" y="368"/>
                </a:lnTo>
                <a:lnTo>
                  <a:pt x="813" y="368"/>
                </a:lnTo>
                <a:lnTo>
                  <a:pt x="820" y="368"/>
                </a:lnTo>
                <a:lnTo>
                  <a:pt x="826" y="370"/>
                </a:lnTo>
                <a:lnTo>
                  <a:pt x="808" y="377"/>
                </a:lnTo>
                <a:lnTo>
                  <a:pt x="790" y="384"/>
                </a:lnTo>
                <a:lnTo>
                  <a:pt x="771" y="391"/>
                </a:lnTo>
                <a:lnTo>
                  <a:pt x="753" y="398"/>
                </a:lnTo>
                <a:lnTo>
                  <a:pt x="754" y="397"/>
                </a:lnTo>
                <a:lnTo>
                  <a:pt x="760" y="395"/>
                </a:lnTo>
                <a:lnTo>
                  <a:pt x="762" y="394"/>
                </a:lnTo>
                <a:lnTo>
                  <a:pt x="753" y="398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4799">
                <a:solidFill>
                  <a:schemeClr val="lt1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2394" y="801013"/>
            <a:ext cx="2025093" cy="19079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0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0498" algn="l"/>
              </a:tabLst>
              <a:defRPr sz="3999" b="1" baseline="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/>
          </p:nvPr>
        </p:nvSpPr>
        <p:spPr>
          <a:xfrm>
            <a:off x="682761" y="3069002"/>
            <a:ext cx="2024362" cy="3275984"/>
          </a:xfrm>
          <a:prstGeom prst="rect">
            <a:avLst/>
          </a:prstGeom>
        </p:spPr>
        <p:txBody>
          <a:bodyPr/>
          <a:lstStyle>
            <a:lvl1pPr>
              <a:defRPr lang="en-US" sz="11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Freeform 3475"/>
          <p:cNvSpPr>
            <a:spLocks noGrp="1" noEditPoints="1"/>
          </p:cNvSpPr>
          <p:nvPr>
            <p:ph type="pic" sz="quarter" idx="34"/>
          </p:nvPr>
        </p:nvSpPr>
        <p:spPr bwMode="auto">
          <a:xfrm>
            <a:off x="3278022" y="297016"/>
            <a:ext cx="5865979" cy="6242261"/>
          </a:xfrm>
          <a:custGeom>
            <a:avLst/>
            <a:gdLst>
              <a:gd name="T0" fmla="*/ 1387 w 1450"/>
              <a:gd name="T1" fmla="*/ 260 h 788"/>
              <a:gd name="T2" fmla="*/ 962 w 1450"/>
              <a:gd name="T3" fmla="*/ 343 h 788"/>
              <a:gd name="T4" fmla="*/ 814 w 1450"/>
              <a:gd name="T5" fmla="*/ 422 h 788"/>
              <a:gd name="T6" fmla="*/ 1097 w 1450"/>
              <a:gd name="T7" fmla="*/ 263 h 788"/>
              <a:gd name="T8" fmla="*/ 1163 w 1450"/>
              <a:gd name="T9" fmla="*/ 213 h 788"/>
              <a:gd name="T10" fmla="*/ 1048 w 1450"/>
              <a:gd name="T11" fmla="*/ 208 h 788"/>
              <a:gd name="T12" fmla="*/ 920 w 1450"/>
              <a:gd name="T13" fmla="*/ 242 h 788"/>
              <a:gd name="T14" fmla="*/ 822 w 1450"/>
              <a:gd name="T15" fmla="*/ 254 h 788"/>
              <a:gd name="T16" fmla="*/ 824 w 1450"/>
              <a:gd name="T17" fmla="*/ 206 h 788"/>
              <a:gd name="T18" fmla="*/ 830 w 1450"/>
              <a:gd name="T19" fmla="*/ 176 h 788"/>
              <a:gd name="T20" fmla="*/ 817 w 1450"/>
              <a:gd name="T21" fmla="*/ 134 h 788"/>
              <a:gd name="T22" fmla="*/ 772 w 1450"/>
              <a:gd name="T23" fmla="*/ 124 h 788"/>
              <a:gd name="T24" fmla="*/ 682 w 1450"/>
              <a:gd name="T25" fmla="*/ 117 h 788"/>
              <a:gd name="T26" fmla="*/ 636 w 1450"/>
              <a:gd name="T27" fmla="*/ 106 h 788"/>
              <a:gd name="T28" fmla="*/ 554 w 1450"/>
              <a:gd name="T29" fmla="*/ 139 h 788"/>
              <a:gd name="T30" fmla="*/ 401 w 1450"/>
              <a:gd name="T31" fmla="*/ 204 h 788"/>
              <a:gd name="T32" fmla="*/ 310 w 1450"/>
              <a:gd name="T33" fmla="*/ 222 h 788"/>
              <a:gd name="T34" fmla="*/ 215 w 1450"/>
              <a:gd name="T35" fmla="*/ 271 h 788"/>
              <a:gd name="T36" fmla="*/ 245 w 1450"/>
              <a:gd name="T37" fmla="*/ 141 h 788"/>
              <a:gd name="T38" fmla="*/ 260 w 1450"/>
              <a:gd name="T39" fmla="*/ 118 h 788"/>
              <a:gd name="T40" fmla="*/ 245 w 1450"/>
              <a:gd name="T41" fmla="*/ 49 h 788"/>
              <a:gd name="T42" fmla="*/ 188 w 1450"/>
              <a:gd name="T43" fmla="*/ 79 h 788"/>
              <a:gd name="T44" fmla="*/ 124 w 1450"/>
              <a:gd name="T45" fmla="*/ 196 h 788"/>
              <a:gd name="T46" fmla="*/ 67 w 1450"/>
              <a:gd name="T47" fmla="*/ 262 h 788"/>
              <a:gd name="T48" fmla="*/ 93 w 1450"/>
              <a:gd name="T49" fmla="*/ 224 h 788"/>
              <a:gd name="T50" fmla="*/ 92 w 1450"/>
              <a:gd name="T51" fmla="*/ 259 h 788"/>
              <a:gd name="T52" fmla="*/ 80 w 1450"/>
              <a:gd name="T53" fmla="*/ 409 h 788"/>
              <a:gd name="T54" fmla="*/ 14 w 1450"/>
              <a:gd name="T55" fmla="*/ 526 h 788"/>
              <a:gd name="T56" fmla="*/ 3 w 1450"/>
              <a:gd name="T57" fmla="*/ 667 h 788"/>
              <a:gd name="T58" fmla="*/ 40 w 1450"/>
              <a:gd name="T59" fmla="*/ 669 h 788"/>
              <a:gd name="T60" fmla="*/ 89 w 1450"/>
              <a:gd name="T61" fmla="*/ 731 h 788"/>
              <a:gd name="T62" fmla="*/ 147 w 1450"/>
              <a:gd name="T63" fmla="*/ 683 h 788"/>
              <a:gd name="T64" fmla="*/ 285 w 1450"/>
              <a:gd name="T65" fmla="*/ 557 h 788"/>
              <a:gd name="T66" fmla="*/ 328 w 1450"/>
              <a:gd name="T67" fmla="*/ 630 h 788"/>
              <a:gd name="T68" fmla="*/ 380 w 1450"/>
              <a:gd name="T69" fmla="*/ 755 h 788"/>
              <a:gd name="T70" fmla="*/ 539 w 1450"/>
              <a:gd name="T71" fmla="*/ 612 h 788"/>
              <a:gd name="T72" fmla="*/ 804 w 1450"/>
              <a:gd name="T73" fmla="*/ 432 h 788"/>
              <a:gd name="T74" fmla="*/ 593 w 1450"/>
              <a:gd name="T75" fmla="*/ 633 h 788"/>
              <a:gd name="T76" fmla="*/ 658 w 1450"/>
              <a:gd name="T77" fmla="*/ 619 h 788"/>
              <a:gd name="T78" fmla="*/ 627 w 1450"/>
              <a:gd name="T79" fmla="*/ 716 h 788"/>
              <a:gd name="T80" fmla="*/ 1098 w 1450"/>
              <a:gd name="T81" fmla="*/ 433 h 788"/>
              <a:gd name="T82" fmla="*/ 1234 w 1450"/>
              <a:gd name="T83" fmla="*/ 355 h 788"/>
              <a:gd name="T84" fmla="*/ 80 w 1450"/>
              <a:gd name="T85" fmla="*/ 270 h 788"/>
              <a:gd name="T86" fmla="*/ 825 w 1450"/>
              <a:gd name="T87" fmla="*/ 141 h 788"/>
              <a:gd name="T88" fmla="*/ 244 w 1450"/>
              <a:gd name="T89" fmla="*/ 250 h 788"/>
              <a:gd name="T90" fmla="*/ 321 w 1450"/>
              <a:gd name="T91" fmla="*/ 217 h 788"/>
              <a:gd name="T92" fmla="*/ 237 w 1450"/>
              <a:gd name="T93" fmla="*/ 24 h 788"/>
              <a:gd name="T94" fmla="*/ 598 w 1450"/>
              <a:gd name="T95" fmla="*/ 603 h 788"/>
              <a:gd name="T96" fmla="*/ 261 w 1450"/>
              <a:gd name="T97" fmla="*/ 189 h 788"/>
              <a:gd name="T98" fmla="*/ 627 w 1450"/>
              <a:gd name="T99" fmla="*/ 636 h 788"/>
              <a:gd name="T100" fmla="*/ 870 w 1450"/>
              <a:gd name="T101" fmla="*/ 133 h 788"/>
              <a:gd name="T102" fmla="*/ 788 w 1450"/>
              <a:gd name="T103" fmla="*/ 117 h 788"/>
              <a:gd name="T104" fmla="*/ 873 w 1450"/>
              <a:gd name="T105" fmla="*/ 199 h 788"/>
              <a:gd name="T106" fmla="*/ 390 w 1450"/>
              <a:gd name="T107" fmla="*/ 149 h 788"/>
              <a:gd name="T108" fmla="*/ 1032 w 1450"/>
              <a:gd name="T109" fmla="*/ 310 h 788"/>
              <a:gd name="T110" fmla="*/ 745 w 1450"/>
              <a:gd name="T111" fmla="*/ 134 h 788"/>
              <a:gd name="T112" fmla="*/ 108 w 1450"/>
              <a:gd name="T113" fmla="*/ 317 h 788"/>
              <a:gd name="T114" fmla="*/ 107 w 1450"/>
              <a:gd name="T115" fmla="*/ 403 h 788"/>
              <a:gd name="T116" fmla="*/ 130 w 1450"/>
              <a:gd name="T117" fmla="*/ 298 h 788"/>
              <a:gd name="T118" fmla="*/ 365 w 1450"/>
              <a:gd name="T119" fmla="*/ 630 h 788"/>
              <a:gd name="T120" fmla="*/ 584 w 1450"/>
              <a:gd name="T121" fmla="*/ 146 h 788"/>
              <a:gd name="T122" fmla="*/ 426 w 1450"/>
              <a:gd name="T123" fmla="*/ 639 h 788"/>
              <a:gd name="T124" fmla="*/ 865 w 1450"/>
              <a:gd name="T125" fmla="*/ 528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0" h="788">
                <a:moveTo>
                  <a:pt x="1316" y="302"/>
                </a:moveTo>
                <a:lnTo>
                  <a:pt x="1297" y="304"/>
                </a:lnTo>
                <a:lnTo>
                  <a:pt x="1278" y="306"/>
                </a:lnTo>
                <a:lnTo>
                  <a:pt x="1260" y="309"/>
                </a:lnTo>
                <a:lnTo>
                  <a:pt x="1242" y="314"/>
                </a:lnTo>
                <a:lnTo>
                  <a:pt x="1234" y="315"/>
                </a:lnTo>
                <a:lnTo>
                  <a:pt x="1225" y="317"/>
                </a:lnTo>
                <a:lnTo>
                  <a:pt x="1222" y="318"/>
                </a:lnTo>
                <a:lnTo>
                  <a:pt x="1219" y="320"/>
                </a:lnTo>
                <a:lnTo>
                  <a:pt x="1217" y="320"/>
                </a:lnTo>
                <a:lnTo>
                  <a:pt x="1214" y="318"/>
                </a:lnTo>
                <a:lnTo>
                  <a:pt x="1213" y="320"/>
                </a:lnTo>
                <a:lnTo>
                  <a:pt x="1213" y="321"/>
                </a:lnTo>
                <a:lnTo>
                  <a:pt x="1212" y="318"/>
                </a:lnTo>
                <a:lnTo>
                  <a:pt x="1212" y="317"/>
                </a:lnTo>
                <a:lnTo>
                  <a:pt x="1213" y="316"/>
                </a:lnTo>
                <a:lnTo>
                  <a:pt x="1214" y="314"/>
                </a:lnTo>
                <a:lnTo>
                  <a:pt x="1225" y="312"/>
                </a:lnTo>
                <a:lnTo>
                  <a:pt x="1234" y="309"/>
                </a:lnTo>
                <a:lnTo>
                  <a:pt x="1252" y="304"/>
                </a:lnTo>
                <a:lnTo>
                  <a:pt x="1269" y="299"/>
                </a:lnTo>
                <a:lnTo>
                  <a:pt x="1286" y="295"/>
                </a:lnTo>
                <a:lnTo>
                  <a:pt x="1304" y="290"/>
                </a:lnTo>
                <a:lnTo>
                  <a:pt x="1312" y="288"/>
                </a:lnTo>
                <a:lnTo>
                  <a:pt x="1321" y="287"/>
                </a:lnTo>
                <a:lnTo>
                  <a:pt x="1330" y="285"/>
                </a:lnTo>
                <a:lnTo>
                  <a:pt x="1340" y="284"/>
                </a:lnTo>
                <a:lnTo>
                  <a:pt x="1348" y="284"/>
                </a:lnTo>
                <a:lnTo>
                  <a:pt x="1356" y="283"/>
                </a:lnTo>
                <a:lnTo>
                  <a:pt x="1362" y="281"/>
                </a:lnTo>
                <a:lnTo>
                  <a:pt x="1369" y="277"/>
                </a:lnTo>
                <a:lnTo>
                  <a:pt x="1361" y="276"/>
                </a:lnTo>
                <a:lnTo>
                  <a:pt x="1354" y="276"/>
                </a:lnTo>
                <a:lnTo>
                  <a:pt x="1351" y="276"/>
                </a:lnTo>
                <a:lnTo>
                  <a:pt x="1349" y="276"/>
                </a:lnTo>
                <a:lnTo>
                  <a:pt x="1348" y="275"/>
                </a:lnTo>
                <a:lnTo>
                  <a:pt x="1348" y="274"/>
                </a:lnTo>
                <a:lnTo>
                  <a:pt x="1349" y="273"/>
                </a:lnTo>
                <a:lnTo>
                  <a:pt x="1350" y="273"/>
                </a:lnTo>
                <a:lnTo>
                  <a:pt x="1352" y="272"/>
                </a:lnTo>
                <a:lnTo>
                  <a:pt x="1354" y="272"/>
                </a:lnTo>
                <a:lnTo>
                  <a:pt x="1370" y="270"/>
                </a:lnTo>
                <a:lnTo>
                  <a:pt x="1385" y="267"/>
                </a:lnTo>
                <a:lnTo>
                  <a:pt x="1402" y="266"/>
                </a:lnTo>
                <a:lnTo>
                  <a:pt x="1418" y="264"/>
                </a:lnTo>
                <a:lnTo>
                  <a:pt x="1434" y="263"/>
                </a:lnTo>
                <a:lnTo>
                  <a:pt x="1450" y="260"/>
                </a:lnTo>
                <a:lnTo>
                  <a:pt x="1445" y="258"/>
                </a:lnTo>
                <a:lnTo>
                  <a:pt x="1440" y="257"/>
                </a:lnTo>
                <a:lnTo>
                  <a:pt x="1435" y="256"/>
                </a:lnTo>
                <a:lnTo>
                  <a:pt x="1430" y="257"/>
                </a:lnTo>
                <a:lnTo>
                  <a:pt x="1422" y="259"/>
                </a:lnTo>
                <a:lnTo>
                  <a:pt x="1412" y="260"/>
                </a:lnTo>
                <a:lnTo>
                  <a:pt x="1409" y="259"/>
                </a:lnTo>
                <a:lnTo>
                  <a:pt x="1407" y="258"/>
                </a:lnTo>
                <a:lnTo>
                  <a:pt x="1404" y="257"/>
                </a:lnTo>
                <a:lnTo>
                  <a:pt x="1402" y="257"/>
                </a:lnTo>
                <a:lnTo>
                  <a:pt x="1400" y="257"/>
                </a:lnTo>
                <a:lnTo>
                  <a:pt x="1400" y="258"/>
                </a:lnTo>
                <a:lnTo>
                  <a:pt x="1395" y="259"/>
                </a:lnTo>
                <a:lnTo>
                  <a:pt x="1391" y="259"/>
                </a:lnTo>
                <a:lnTo>
                  <a:pt x="1387" y="260"/>
                </a:lnTo>
                <a:lnTo>
                  <a:pt x="1386" y="262"/>
                </a:lnTo>
                <a:lnTo>
                  <a:pt x="1385" y="262"/>
                </a:lnTo>
                <a:lnTo>
                  <a:pt x="1383" y="260"/>
                </a:lnTo>
                <a:lnTo>
                  <a:pt x="1378" y="259"/>
                </a:lnTo>
                <a:lnTo>
                  <a:pt x="1374" y="259"/>
                </a:lnTo>
                <a:lnTo>
                  <a:pt x="1369" y="260"/>
                </a:lnTo>
                <a:lnTo>
                  <a:pt x="1365" y="262"/>
                </a:lnTo>
                <a:lnTo>
                  <a:pt x="1352" y="264"/>
                </a:lnTo>
                <a:lnTo>
                  <a:pt x="1340" y="266"/>
                </a:lnTo>
                <a:lnTo>
                  <a:pt x="1328" y="268"/>
                </a:lnTo>
                <a:lnTo>
                  <a:pt x="1317" y="271"/>
                </a:lnTo>
                <a:lnTo>
                  <a:pt x="1311" y="271"/>
                </a:lnTo>
                <a:lnTo>
                  <a:pt x="1304" y="271"/>
                </a:lnTo>
                <a:lnTo>
                  <a:pt x="1299" y="270"/>
                </a:lnTo>
                <a:lnTo>
                  <a:pt x="1293" y="268"/>
                </a:lnTo>
                <a:lnTo>
                  <a:pt x="1311" y="263"/>
                </a:lnTo>
                <a:lnTo>
                  <a:pt x="1330" y="259"/>
                </a:lnTo>
                <a:lnTo>
                  <a:pt x="1349" y="257"/>
                </a:lnTo>
                <a:lnTo>
                  <a:pt x="1368" y="255"/>
                </a:lnTo>
                <a:lnTo>
                  <a:pt x="1366" y="254"/>
                </a:lnTo>
                <a:lnTo>
                  <a:pt x="1363" y="252"/>
                </a:lnTo>
                <a:lnTo>
                  <a:pt x="1360" y="251"/>
                </a:lnTo>
                <a:lnTo>
                  <a:pt x="1356" y="251"/>
                </a:lnTo>
                <a:lnTo>
                  <a:pt x="1348" y="252"/>
                </a:lnTo>
                <a:lnTo>
                  <a:pt x="1342" y="252"/>
                </a:lnTo>
                <a:lnTo>
                  <a:pt x="1327" y="254"/>
                </a:lnTo>
                <a:lnTo>
                  <a:pt x="1311" y="256"/>
                </a:lnTo>
                <a:lnTo>
                  <a:pt x="1296" y="259"/>
                </a:lnTo>
                <a:lnTo>
                  <a:pt x="1282" y="263"/>
                </a:lnTo>
                <a:lnTo>
                  <a:pt x="1267" y="266"/>
                </a:lnTo>
                <a:lnTo>
                  <a:pt x="1252" y="268"/>
                </a:lnTo>
                <a:lnTo>
                  <a:pt x="1238" y="272"/>
                </a:lnTo>
                <a:lnTo>
                  <a:pt x="1224" y="275"/>
                </a:lnTo>
                <a:lnTo>
                  <a:pt x="1209" y="276"/>
                </a:lnTo>
                <a:lnTo>
                  <a:pt x="1194" y="279"/>
                </a:lnTo>
                <a:lnTo>
                  <a:pt x="1190" y="280"/>
                </a:lnTo>
                <a:lnTo>
                  <a:pt x="1183" y="282"/>
                </a:lnTo>
                <a:lnTo>
                  <a:pt x="1179" y="282"/>
                </a:lnTo>
                <a:lnTo>
                  <a:pt x="1177" y="281"/>
                </a:lnTo>
                <a:lnTo>
                  <a:pt x="1176" y="280"/>
                </a:lnTo>
                <a:lnTo>
                  <a:pt x="1177" y="277"/>
                </a:lnTo>
                <a:lnTo>
                  <a:pt x="1183" y="274"/>
                </a:lnTo>
                <a:lnTo>
                  <a:pt x="1188" y="270"/>
                </a:lnTo>
                <a:lnTo>
                  <a:pt x="1172" y="272"/>
                </a:lnTo>
                <a:lnTo>
                  <a:pt x="1159" y="275"/>
                </a:lnTo>
                <a:lnTo>
                  <a:pt x="1144" y="279"/>
                </a:lnTo>
                <a:lnTo>
                  <a:pt x="1129" y="282"/>
                </a:lnTo>
                <a:lnTo>
                  <a:pt x="1114" y="287"/>
                </a:lnTo>
                <a:lnTo>
                  <a:pt x="1099" y="291"/>
                </a:lnTo>
                <a:lnTo>
                  <a:pt x="1085" y="296"/>
                </a:lnTo>
                <a:lnTo>
                  <a:pt x="1070" y="301"/>
                </a:lnTo>
                <a:lnTo>
                  <a:pt x="1056" y="306"/>
                </a:lnTo>
                <a:lnTo>
                  <a:pt x="1043" y="313"/>
                </a:lnTo>
                <a:lnTo>
                  <a:pt x="1029" y="318"/>
                </a:lnTo>
                <a:lnTo>
                  <a:pt x="1015" y="324"/>
                </a:lnTo>
                <a:lnTo>
                  <a:pt x="1002" y="329"/>
                </a:lnTo>
                <a:lnTo>
                  <a:pt x="987" y="334"/>
                </a:lnTo>
                <a:lnTo>
                  <a:pt x="974" y="339"/>
                </a:lnTo>
                <a:lnTo>
                  <a:pt x="963" y="345"/>
                </a:lnTo>
                <a:lnTo>
                  <a:pt x="963" y="343"/>
                </a:lnTo>
                <a:lnTo>
                  <a:pt x="962" y="342"/>
                </a:lnTo>
                <a:lnTo>
                  <a:pt x="962" y="343"/>
                </a:lnTo>
                <a:lnTo>
                  <a:pt x="962" y="345"/>
                </a:lnTo>
                <a:lnTo>
                  <a:pt x="961" y="345"/>
                </a:lnTo>
                <a:lnTo>
                  <a:pt x="959" y="343"/>
                </a:lnTo>
                <a:lnTo>
                  <a:pt x="961" y="342"/>
                </a:lnTo>
                <a:lnTo>
                  <a:pt x="962" y="341"/>
                </a:lnTo>
                <a:lnTo>
                  <a:pt x="964" y="340"/>
                </a:lnTo>
                <a:lnTo>
                  <a:pt x="966" y="339"/>
                </a:lnTo>
                <a:lnTo>
                  <a:pt x="970" y="337"/>
                </a:lnTo>
                <a:lnTo>
                  <a:pt x="972" y="335"/>
                </a:lnTo>
                <a:lnTo>
                  <a:pt x="974" y="333"/>
                </a:lnTo>
                <a:lnTo>
                  <a:pt x="977" y="330"/>
                </a:lnTo>
                <a:lnTo>
                  <a:pt x="972" y="331"/>
                </a:lnTo>
                <a:lnTo>
                  <a:pt x="967" y="333"/>
                </a:lnTo>
                <a:lnTo>
                  <a:pt x="965" y="334"/>
                </a:lnTo>
                <a:lnTo>
                  <a:pt x="963" y="337"/>
                </a:lnTo>
                <a:lnTo>
                  <a:pt x="959" y="338"/>
                </a:lnTo>
                <a:lnTo>
                  <a:pt x="956" y="338"/>
                </a:lnTo>
                <a:lnTo>
                  <a:pt x="954" y="340"/>
                </a:lnTo>
                <a:lnTo>
                  <a:pt x="953" y="341"/>
                </a:lnTo>
                <a:lnTo>
                  <a:pt x="947" y="345"/>
                </a:lnTo>
                <a:lnTo>
                  <a:pt x="941" y="347"/>
                </a:lnTo>
                <a:lnTo>
                  <a:pt x="939" y="348"/>
                </a:lnTo>
                <a:lnTo>
                  <a:pt x="937" y="349"/>
                </a:lnTo>
                <a:lnTo>
                  <a:pt x="934" y="351"/>
                </a:lnTo>
                <a:lnTo>
                  <a:pt x="933" y="354"/>
                </a:lnTo>
                <a:lnTo>
                  <a:pt x="939" y="353"/>
                </a:lnTo>
                <a:lnTo>
                  <a:pt x="944" y="350"/>
                </a:lnTo>
                <a:lnTo>
                  <a:pt x="946" y="350"/>
                </a:lnTo>
                <a:lnTo>
                  <a:pt x="947" y="350"/>
                </a:lnTo>
                <a:lnTo>
                  <a:pt x="947" y="353"/>
                </a:lnTo>
                <a:lnTo>
                  <a:pt x="945" y="354"/>
                </a:lnTo>
                <a:lnTo>
                  <a:pt x="938" y="358"/>
                </a:lnTo>
                <a:lnTo>
                  <a:pt x="930" y="360"/>
                </a:lnTo>
                <a:lnTo>
                  <a:pt x="928" y="360"/>
                </a:lnTo>
                <a:lnTo>
                  <a:pt x="928" y="359"/>
                </a:lnTo>
                <a:lnTo>
                  <a:pt x="929" y="359"/>
                </a:lnTo>
                <a:lnTo>
                  <a:pt x="929" y="357"/>
                </a:lnTo>
                <a:lnTo>
                  <a:pt x="930" y="356"/>
                </a:lnTo>
                <a:lnTo>
                  <a:pt x="929" y="355"/>
                </a:lnTo>
                <a:lnTo>
                  <a:pt x="926" y="355"/>
                </a:lnTo>
                <a:lnTo>
                  <a:pt x="924" y="355"/>
                </a:lnTo>
                <a:lnTo>
                  <a:pt x="923" y="358"/>
                </a:lnTo>
                <a:lnTo>
                  <a:pt x="923" y="363"/>
                </a:lnTo>
                <a:lnTo>
                  <a:pt x="920" y="366"/>
                </a:lnTo>
                <a:lnTo>
                  <a:pt x="916" y="368"/>
                </a:lnTo>
                <a:lnTo>
                  <a:pt x="912" y="370"/>
                </a:lnTo>
                <a:lnTo>
                  <a:pt x="908" y="372"/>
                </a:lnTo>
                <a:lnTo>
                  <a:pt x="893" y="379"/>
                </a:lnTo>
                <a:lnTo>
                  <a:pt x="879" y="387"/>
                </a:lnTo>
                <a:lnTo>
                  <a:pt x="864" y="395"/>
                </a:lnTo>
                <a:lnTo>
                  <a:pt x="850" y="403"/>
                </a:lnTo>
                <a:lnTo>
                  <a:pt x="840" y="409"/>
                </a:lnTo>
                <a:lnTo>
                  <a:pt x="829" y="418"/>
                </a:lnTo>
                <a:lnTo>
                  <a:pt x="827" y="420"/>
                </a:lnTo>
                <a:lnTo>
                  <a:pt x="825" y="421"/>
                </a:lnTo>
                <a:lnTo>
                  <a:pt x="823" y="420"/>
                </a:lnTo>
                <a:lnTo>
                  <a:pt x="821" y="418"/>
                </a:lnTo>
                <a:lnTo>
                  <a:pt x="818" y="420"/>
                </a:lnTo>
                <a:lnTo>
                  <a:pt x="816" y="422"/>
                </a:lnTo>
                <a:lnTo>
                  <a:pt x="815" y="424"/>
                </a:lnTo>
                <a:lnTo>
                  <a:pt x="815" y="426"/>
                </a:lnTo>
                <a:lnTo>
                  <a:pt x="814" y="422"/>
                </a:lnTo>
                <a:lnTo>
                  <a:pt x="814" y="418"/>
                </a:lnTo>
                <a:lnTo>
                  <a:pt x="816" y="415"/>
                </a:lnTo>
                <a:lnTo>
                  <a:pt x="818" y="413"/>
                </a:lnTo>
                <a:lnTo>
                  <a:pt x="826" y="407"/>
                </a:lnTo>
                <a:lnTo>
                  <a:pt x="833" y="403"/>
                </a:lnTo>
                <a:lnTo>
                  <a:pt x="841" y="398"/>
                </a:lnTo>
                <a:lnTo>
                  <a:pt x="850" y="395"/>
                </a:lnTo>
                <a:lnTo>
                  <a:pt x="857" y="389"/>
                </a:lnTo>
                <a:lnTo>
                  <a:pt x="864" y="384"/>
                </a:lnTo>
                <a:lnTo>
                  <a:pt x="872" y="379"/>
                </a:lnTo>
                <a:lnTo>
                  <a:pt x="881" y="374"/>
                </a:lnTo>
                <a:lnTo>
                  <a:pt x="890" y="368"/>
                </a:lnTo>
                <a:lnTo>
                  <a:pt x="899" y="364"/>
                </a:lnTo>
                <a:lnTo>
                  <a:pt x="908" y="358"/>
                </a:lnTo>
                <a:lnTo>
                  <a:pt x="917" y="353"/>
                </a:lnTo>
                <a:lnTo>
                  <a:pt x="928" y="348"/>
                </a:lnTo>
                <a:lnTo>
                  <a:pt x="937" y="343"/>
                </a:lnTo>
                <a:lnTo>
                  <a:pt x="941" y="341"/>
                </a:lnTo>
                <a:lnTo>
                  <a:pt x="946" y="339"/>
                </a:lnTo>
                <a:lnTo>
                  <a:pt x="949" y="338"/>
                </a:lnTo>
                <a:lnTo>
                  <a:pt x="951" y="337"/>
                </a:lnTo>
                <a:lnTo>
                  <a:pt x="953" y="335"/>
                </a:lnTo>
                <a:lnTo>
                  <a:pt x="953" y="334"/>
                </a:lnTo>
                <a:lnTo>
                  <a:pt x="956" y="332"/>
                </a:lnTo>
                <a:lnTo>
                  <a:pt x="958" y="331"/>
                </a:lnTo>
                <a:lnTo>
                  <a:pt x="963" y="331"/>
                </a:lnTo>
                <a:lnTo>
                  <a:pt x="966" y="329"/>
                </a:lnTo>
                <a:lnTo>
                  <a:pt x="973" y="324"/>
                </a:lnTo>
                <a:lnTo>
                  <a:pt x="982" y="321"/>
                </a:lnTo>
                <a:lnTo>
                  <a:pt x="989" y="316"/>
                </a:lnTo>
                <a:lnTo>
                  <a:pt x="996" y="313"/>
                </a:lnTo>
                <a:lnTo>
                  <a:pt x="1003" y="310"/>
                </a:lnTo>
                <a:lnTo>
                  <a:pt x="1011" y="308"/>
                </a:lnTo>
                <a:lnTo>
                  <a:pt x="1013" y="306"/>
                </a:lnTo>
                <a:lnTo>
                  <a:pt x="1015" y="304"/>
                </a:lnTo>
                <a:lnTo>
                  <a:pt x="1020" y="301"/>
                </a:lnTo>
                <a:lnTo>
                  <a:pt x="1024" y="301"/>
                </a:lnTo>
                <a:lnTo>
                  <a:pt x="1033" y="298"/>
                </a:lnTo>
                <a:lnTo>
                  <a:pt x="1041" y="293"/>
                </a:lnTo>
                <a:lnTo>
                  <a:pt x="1048" y="290"/>
                </a:lnTo>
                <a:lnTo>
                  <a:pt x="1056" y="288"/>
                </a:lnTo>
                <a:lnTo>
                  <a:pt x="1063" y="285"/>
                </a:lnTo>
                <a:lnTo>
                  <a:pt x="1070" y="284"/>
                </a:lnTo>
                <a:lnTo>
                  <a:pt x="1074" y="282"/>
                </a:lnTo>
                <a:lnTo>
                  <a:pt x="1078" y="280"/>
                </a:lnTo>
                <a:lnTo>
                  <a:pt x="1081" y="280"/>
                </a:lnTo>
                <a:lnTo>
                  <a:pt x="1085" y="279"/>
                </a:lnTo>
                <a:lnTo>
                  <a:pt x="1086" y="277"/>
                </a:lnTo>
                <a:lnTo>
                  <a:pt x="1086" y="275"/>
                </a:lnTo>
                <a:lnTo>
                  <a:pt x="1086" y="274"/>
                </a:lnTo>
                <a:lnTo>
                  <a:pt x="1084" y="273"/>
                </a:lnTo>
                <a:lnTo>
                  <a:pt x="1079" y="275"/>
                </a:lnTo>
                <a:lnTo>
                  <a:pt x="1073" y="277"/>
                </a:lnTo>
                <a:lnTo>
                  <a:pt x="1070" y="279"/>
                </a:lnTo>
                <a:lnTo>
                  <a:pt x="1064" y="281"/>
                </a:lnTo>
                <a:lnTo>
                  <a:pt x="1062" y="282"/>
                </a:lnTo>
                <a:lnTo>
                  <a:pt x="1060" y="282"/>
                </a:lnTo>
                <a:lnTo>
                  <a:pt x="1057" y="281"/>
                </a:lnTo>
                <a:lnTo>
                  <a:pt x="1056" y="279"/>
                </a:lnTo>
                <a:lnTo>
                  <a:pt x="1073" y="273"/>
                </a:lnTo>
                <a:lnTo>
                  <a:pt x="1089" y="265"/>
                </a:lnTo>
                <a:lnTo>
                  <a:pt x="1097" y="263"/>
                </a:lnTo>
                <a:lnTo>
                  <a:pt x="1106" y="260"/>
                </a:lnTo>
                <a:lnTo>
                  <a:pt x="1114" y="258"/>
                </a:lnTo>
                <a:lnTo>
                  <a:pt x="1122" y="254"/>
                </a:lnTo>
                <a:lnTo>
                  <a:pt x="1127" y="249"/>
                </a:lnTo>
                <a:lnTo>
                  <a:pt x="1132" y="247"/>
                </a:lnTo>
                <a:lnTo>
                  <a:pt x="1139" y="246"/>
                </a:lnTo>
                <a:lnTo>
                  <a:pt x="1146" y="245"/>
                </a:lnTo>
                <a:lnTo>
                  <a:pt x="1153" y="242"/>
                </a:lnTo>
                <a:lnTo>
                  <a:pt x="1159" y="240"/>
                </a:lnTo>
                <a:lnTo>
                  <a:pt x="1161" y="239"/>
                </a:lnTo>
                <a:lnTo>
                  <a:pt x="1161" y="238"/>
                </a:lnTo>
                <a:lnTo>
                  <a:pt x="1161" y="237"/>
                </a:lnTo>
                <a:lnTo>
                  <a:pt x="1160" y="237"/>
                </a:lnTo>
                <a:lnTo>
                  <a:pt x="1157" y="235"/>
                </a:lnTo>
                <a:lnTo>
                  <a:pt x="1155" y="233"/>
                </a:lnTo>
                <a:lnTo>
                  <a:pt x="1165" y="231"/>
                </a:lnTo>
                <a:lnTo>
                  <a:pt x="1175" y="227"/>
                </a:lnTo>
                <a:lnTo>
                  <a:pt x="1179" y="226"/>
                </a:lnTo>
                <a:lnTo>
                  <a:pt x="1184" y="224"/>
                </a:lnTo>
                <a:lnTo>
                  <a:pt x="1185" y="223"/>
                </a:lnTo>
                <a:lnTo>
                  <a:pt x="1185" y="222"/>
                </a:lnTo>
                <a:lnTo>
                  <a:pt x="1184" y="219"/>
                </a:lnTo>
                <a:lnTo>
                  <a:pt x="1183" y="218"/>
                </a:lnTo>
                <a:lnTo>
                  <a:pt x="1180" y="219"/>
                </a:lnTo>
                <a:lnTo>
                  <a:pt x="1178" y="221"/>
                </a:lnTo>
                <a:lnTo>
                  <a:pt x="1177" y="221"/>
                </a:lnTo>
                <a:lnTo>
                  <a:pt x="1176" y="219"/>
                </a:lnTo>
                <a:lnTo>
                  <a:pt x="1176" y="217"/>
                </a:lnTo>
                <a:lnTo>
                  <a:pt x="1177" y="216"/>
                </a:lnTo>
                <a:lnTo>
                  <a:pt x="1181" y="215"/>
                </a:lnTo>
                <a:lnTo>
                  <a:pt x="1186" y="213"/>
                </a:lnTo>
                <a:lnTo>
                  <a:pt x="1188" y="213"/>
                </a:lnTo>
                <a:lnTo>
                  <a:pt x="1192" y="213"/>
                </a:lnTo>
                <a:lnTo>
                  <a:pt x="1194" y="214"/>
                </a:lnTo>
                <a:lnTo>
                  <a:pt x="1195" y="216"/>
                </a:lnTo>
                <a:lnTo>
                  <a:pt x="1196" y="213"/>
                </a:lnTo>
                <a:lnTo>
                  <a:pt x="1195" y="210"/>
                </a:lnTo>
                <a:lnTo>
                  <a:pt x="1198" y="209"/>
                </a:lnTo>
                <a:lnTo>
                  <a:pt x="1201" y="207"/>
                </a:lnTo>
                <a:lnTo>
                  <a:pt x="1200" y="206"/>
                </a:lnTo>
                <a:lnTo>
                  <a:pt x="1198" y="205"/>
                </a:lnTo>
                <a:lnTo>
                  <a:pt x="1196" y="204"/>
                </a:lnTo>
                <a:lnTo>
                  <a:pt x="1193" y="202"/>
                </a:lnTo>
                <a:lnTo>
                  <a:pt x="1189" y="202"/>
                </a:lnTo>
                <a:lnTo>
                  <a:pt x="1187" y="204"/>
                </a:lnTo>
                <a:lnTo>
                  <a:pt x="1183" y="204"/>
                </a:lnTo>
                <a:lnTo>
                  <a:pt x="1177" y="206"/>
                </a:lnTo>
                <a:lnTo>
                  <a:pt x="1173" y="206"/>
                </a:lnTo>
                <a:lnTo>
                  <a:pt x="1171" y="206"/>
                </a:lnTo>
                <a:lnTo>
                  <a:pt x="1169" y="207"/>
                </a:lnTo>
                <a:lnTo>
                  <a:pt x="1168" y="209"/>
                </a:lnTo>
                <a:lnTo>
                  <a:pt x="1171" y="209"/>
                </a:lnTo>
                <a:lnTo>
                  <a:pt x="1172" y="210"/>
                </a:lnTo>
                <a:lnTo>
                  <a:pt x="1172" y="213"/>
                </a:lnTo>
                <a:lnTo>
                  <a:pt x="1170" y="215"/>
                </a:lnTo>
                <a:lnTo>
                  <a:pt x="1164" y="217"/>
                </a:lnTo>
                <a:lnTo>
                  <a:pt x="1157" y="218"/>
                </a:lnTo>
                <a:lnTo>
                  <a:pt x="1156" y="217"/>
                </a:lnTo>
                <a:lnTo>
                  <a:pt x="1156" y="215"/>
                </a:lnTo>
                <a:lnTo>
                  <a:pt x="1157" y="214"/>
                </a:lnTo>
                <a:lnTo>
                  <a:pt x="1160" y="213"/>
                </a:lnTo>
                <a:lnTo>
                  <a:pt x="1163" y="213"/>
                </a:lnTo>
                <a:lnTo>
                  <a:pt x="1165" y="212"/>
                </a:lnTo>
                <a:lnTo>
                  <a:pt x="1168" y="210"/>
                </a:lnTo>
                <a:lnTo>
                  <a:pt x="1168" y="207"/>
                </a:lnTo>
                <a:lnTo>
                  <a:pt x="1160" y="208"/>
                </a:lnTo>
                <a:lnTo>
                  <a:pt x="1152" y="210"/>
                </a:lnTo>
                <a:lnTo>
                  <a:pt x="1144" y="213"/>
                </a:lnTo>
                <a:lnTo>
                  <a:pt x="1137" y="214"/>
                </a:lnTo>
                <a:lnTo>
                  <a:pt x="1129" y="216"/>
                </a:lnTo>
                <a:lnTo>
                  <a:pt x="1121" y="219"/>
                </a:lnTo>
                <a:lnTo>
                  <a:pt x="1118" y="221"/>
                </a:lnTo>
                <a:lnTo>
                  <a:pt x="1113" y="221"/>
                </a:lnTo>
                <a:lnTo>
                  <a:pt x="1109" y="221"/>
                </a:lnTo>
                <a:lnTo>
                  <a:pt x="1105" y="221"/>
                </a:lnTo>
                <a:lnTo>
                  <a:pt x="1109" y="217"/>
                </a:lnTo>
                <a:lnTo>
                  <a:pt x="1113" y="215"/>
                </a:lnTo>
                <a:lnTo>
                  <a:pt x="1120" y="213"/>
                </a:lnTo>
                <a:lnTo>
                  <a:pt x="1127" y="210"/>
                </a:lnTo>
                <a:lnTo>
                  <a:pt x="1130" y="210"/>
                </a:lnTo>
                <a:lnTo>
                  <a:pt x="1132" y="207"/>
                </a:lnTo>
                <a:lnTo>
                  <a:pt x="1132" y="205"/>
                </a:lnTo>
                <a:lnTo>
                  <a:pt x="1131" y="205"/>
                </a:lnTo>
                <a:lnTo>
                  <a:pt x="1130" y="205"/>
                </a:lnTo>
                <a:lnTo>
                  <a:pt x="1129" y="205"/>
                </a:lnTo>
                <a:lnTo>
                  <a:pt x="1117" y="208"/>
                </a:lnTo>
                <a:lnTo>
                  <a:pt x="1104" y="212"/>
                </a:lnTo>
                <a:lnTo>
                  <a:pt x="1095" y="213"/>
                </a:lnTo>
                <a:lnTo>
                  <a:pt x="1087" y="216"/>
                </a:lnTo>
                <a:lnTo>
                  <a:pt x="1076" y="221"/>
                </a:lnTo>
                <a:lnTo>
                  <a:pt x="1063" y="224"/>
                </a:lnTo>
                <a:lnTo>
                  <a:pt x="1058" y="225"/>
                </a:lnTo>
                <a:lnTo>
                  <a:pt x="1052" y="227"/>
                </a:lnTo>
                <a:lnTo>
                  <a:pt x="1045" y="229"/>
                </a:lnTo>
                <a:lnTo>
                  <a:pt x="1040" y="227"/>
                </a:lnTo>
                <a:lnTo>
                  <a:pt x="1039" y="226"/>
                </a:lnTo>
                <a:lnTo>
                  <a:pt x="1039" y="224"/>
                </a:lnTo>
                <a:lnTo>
                  <a:pt x="1040" y="224"/>
                </a:lnTo>
                <a:lnTo>
                  <a:pt x="1041" y="223"/>
                </a:lnTo>
                <a:lnTo>
                  <a:pt x="1045" y="222"/>
                </a:lnTo>
                <a:lnTo>
                  <a:pt x="1048" y="222"/>
                </a:lnTo>
                <a:lnTo>
                  <a:pt x="1054" y="221"/>
                </a:lnTo>
                <a:lnTo>
                  <a:pt x="1058" y="219"/>
                </a:lnTo>
                <a:lnTo>
                  <a:pt x="1060" y="219"/>
                </a:lnTo>
                <a:lnTo>
                  <a:pt x="1062" y="217"/>
                </a:lnTo>
                <a:lnTo>
                  <a:pt x="1063" y="216"/>
                </a:lnTo>
                <a:lnTo>
                  <a:pt x="1063" y="214"/>
                </a:lnTo>
                <a:lnTo>
                  <a:pt x="1063" y="215"/>
                </a:lnTo>
                <a:lnTo>
                  <a:pt x="1061" y="216"/>
                </a:lnTo>
                <a:lnTo>
                  <a:pt x="1058" y="217"/>
                </a:lnTo>
                <a:lnTo>
                  <a:pt x="1056" y="216"/>
                </a:lnTo>
                <a:lnTo>
                  <a:pt x="1055" y="214"/>
                </a:lnTo>
                <a:lnTo>
                  <a:pt x="1054" y="212"/>
                </a:lnTo>
                <a:lnTo>
                  <a:pt x="1052" y="210"/>
                </a:lnTo>
                <a:lnTo>
                  <a:pt x="1051" y="212"/>
                </a:lnTo>
                <a:lnTo>
                  <a:pt x="1047" y="213"/>
                </a:lnTo>
                <a:lnTo>
                  <a:pt x="1043" y="214"/>
                </a:lnTo>
                <a:lnTo>
                  <a:pt x="1041" y="214"/>
                </a:lnTo>
                <a:lnTo>
                  <a:pt x="1040" y="214"/>
                </a:lnTo>
                <a:lnTo>
                  <a:pt x="1040" y="213"/>
                </a:lnTo>
                <a:lnTo>
                  <a:pt x="1040" y="210"/>
                </a:lnTo>
                <a:lnTo>
                  <a:pt x="1043" y="209"/>
                </a:lnTo>
                <a:lnTo>
                  <a:pt x="1046" y="209"/>
                </a:lnTo>
                <a:lnTo>
                  <a:pt x="1048" y="208"/>
                </a:lnTo>
                <a:lnTo>
                  <a:pt x="1051" y="208"/>
                </a:lnTo>
                <a:lnTo>
                  <a:pt x="1052" y="206"/>
                </a:lnTo>
                <a:lnTo>
                  <a:pt x="1054" y="204"/>
                </a:lnTo>
                <a:lnTo>
                  <a:pt x="1062" y="201"/>
                </a:lnTo>
                <a:lnTo>
                  <a:pt x="1070" y="199"/>
                </a:lnTo>
                <a:lnTo>
                  <a:pt x="1073" y="197"/>
                </a:lnTo>
                <a:lnTo>
                  <a:pt x="1077" y="193"/>
                </a:lnTo>
                <a:lnTo>
                  <a:pt x="1077" y="192"/>
                </a:lnTo>
                <a:lnTo>
                  <a:pt x="1077" y="191"/>
                </a:lnTo>
                <a:lnTo>
                  <a:pt x="1078" y="191"/>
                </a:lnTo>
                <a:lnTo>
                  <a:pt x="1080" y="191"/>
                </a:lnTo>
                <a:lnTo>
                  <a:pt x="1081" y="190"/>
                </a:lnTo>
                <a:lnTo>
                  <a:pt x="1080" y="189"/>
                </a:lnTo>
                <a:lnTo>
                  <a:pt x="1077" y="189"/>
                </a:lnTo>
                <a:lnTo>
                  <a:pt x="1072" y="190"/>
                </a:lnTo>
                <a:lnTo>
                  <a:pt x="1064" y="194"/>
                </a:lnTo>
                <a:lnTo>
                  <a:pt x="1055" y="198"/>
                </a:lnTo>
                <a:lnTo>
                  <a:pt x="1046" y="201"/>
                </a:lnTo>
                <a:lnTo>
                  <a:pt x="1038" y="205"/>
                </a:lnTo>
                <a:lnTo>
                  <a:pt x="1029" y="209"/>
                </a:lnTo>
                <a:lnTo>
                  <a:pt x="1018" y="213"/>
                </a:lnTo>
                <a:lnTo>
                  <a:pt x="1007" y="217"/>
                </a:lnTo>
                <a:lnTo>
                  <a:pt x="996" y="222"/>
                </a:lnTo>
                <a:lnTo>
                  <a:pt x="984" y="226"/>
                </a:lnTo>
                <a:lnTo>
                  <a:pt x="973" y="232"/>
                </a:lnTo>
                <a:lnTo>
                  <a:pt x="963" y="235"/>
                </a:lnTo>
                <a:lnTo>
                  <a:pt x="953" y="239"/>
                </a:lnTo>
                <a:lnTo>
                  <a:pt x="941" y="245"/>
                </a:lnTo>
                <a:lnTo>
                  <a:pt x="931" y="249"/>
                </a:lnTo>
                <a:lnTo>
                  <a:pt x="920" y="255"/>
                </a:lnTo>
                <a:lnTo>
                  <a:pt x="908" y="259"/>
                </a:lnTo>
                <a:lnTo>
                  <a:pt x="898" y="264"/>
                </a:lnTo>
                <a:lnTo>
                  <a:pt x="887" y="270"/>
                </a:lnTo>
                <a:lnTo>
                  <a:pt x="875" y="275"/>
                </a:lnTo>
                <a:lnTo>
                  <a:pt x="863" y="281"/>
                </a:lnTo>
                <a:lnTo>
                  <a:pt x="851" y="287"/>
                </a:lnTo>
                <a:lnTo>
                  <a:pt x="840" y="292"/>
                </a:lnTo>
                <a:lnTo>
                  <a:pt x="829" y="299"/>
                </a:lnTo>
                <a:lnTo>
                  <a:pt x="817" y="306"/>
                </a:lnTo>
                <a:lnTo>
                  <a:pt x="812" y="309"/>
                </a:lnTo>
                <a:lnTo>
                  <a:pt x="805" y="312"/>
                </a:lnTo>
                <a:lnTo>
                  <a:pt x="799" y="313"/>
                </a:lnTo>
                <a:lnTo>
                  <a:pt x="792" y="314"/>
                </a:lnTo>
                <a:lnTo>
                  <a:pt x="792" y="312"/>
                </a:lnTo>
                <a:lnTo>
                  <a:pt x="793" y="310"/>
                </a:lnTo>
                <a:lnTo>
                  <a:pt x="796" y="308"/>
                </a:lnTo>
                <a:lnTo>
                  <a:pt x="798" y="307"/>
                </a:lnTo>
                <a:lnTo>
                  <a:pt x="802" y="306"/>
                </a:lnTo>
                <a:lnTo>
                  <a:pt x="806" y="305"/>
                </a:lnTo>
                <a:lnTo>
                  <a:pt x="815" y="299"/>
                </a:lnTo>
                <a:lnTo>
                  <a:pt x="824" y="293"/>
                </a:lnTo>
                <a:lnTo>
                  <a:pt x="834" y="288"/>
                </a:lnTo>
                <a:lnTo>
                  <a:pt x="845" y="282"/>
                </a:lnTo>
                <a:lnTo>
                  <a:pt x="856" y="276"/>
                </a:lnTo>
                <a:lnTo>
                  <a:pt x="866" y="271"/>
                </a:lnTo>
                <a:lnTo>
                  <a:pt x="876" y="265"/>
                </a:lnTo>
                <a:lnTo>
                  <a:pt x="887" y="260"/>
                </a:lnTo>
                <a:lnTo>
                  <a:pt x="898" y="255"/>
                </a:lnTo>
                <a:lnTo>
                  <a:pt x="908" y="249"/>
                </a:lnTo>
                <a:lnTo>
                  <a:pt x="912" y="247"/>
                </a:lnTo>
                <a:lnTo>
                  <a:pt x="916" y="243"/>
                </a:lnTo>
                <a:lnTo>
                  <a:pt x="920" y="242"/>
                </a:lnTo>
                <a:lnTo>
                  <a:pt x="923" y="242"/>
                </a:lnTo>
                <a:lnTo>
                  <a:pt x="925" y="240"/>
                </a:lnTo>
                <a:lnTo>
                  <a:pt x="928" y="237"/>
                </a:lnTo>
                <a:lnTo>
                  <a:pt x="929" y="234"/>
                </a:lnTo>
                <a:lnTo>
                  <a:pt x="930" y="233"/>
                </a:lnTo>
                <a:lnTo>
                  <a:pt x="932" y="233"/>
                </a:lnTo>
                <a:lnTo>
                  <a:pt x="936" y="232"/>
                </a:lnTo>
                <a:lnTo>
                  <a:pt x="940" y="231"/>
                </a:lnTo>
                <a:lnTo>
                  <a:pt x="942" y="227"/>
                </a:lnTo>
                <a:lnTo>
                  <a:pt x="948" y="225"/>
                </a:lnTo>
                <a:lnTo>
                  <a:pt x="954" y="223"/>
                </a:lnTo>
                <a:lnTo>
                  <a:pt x="965" y="219"/>
                </a:lnTo>
                <a:lnTo>
                  <a:pt x="977" y="216"/>
                </a:lnTo>
                <a:lnTo>
                  <a:pt x="988" y="213"/>
                </a:lnTo>
                <a:lnTo>
                  <a:pt x="998" y="208"/>
                </a:lnTo>
                <a:lnTo>
                  <a:pt x="1010" y="204"/>
                </a:lnTo>
                <a:lnTo>
                  <a:pt x="1021" y="199"/>
                </a:lnTo>
                <a:lnTo>
                  <a:pt x="1024" y="198"/>
                </a:lnTo>
                <a:lnTo>
                  <a:pt x="1028" y="196"/>
                </a:lnTo>
                <a:lnTo>
                  <a:pt x="1030" y="194"/>
                </a:lnTo>
                <a:lnTo>
                  <a:pt x="1030" y="192"/>
                </a:lnTo>
                <a:lnTo>
                  <a:pt x="1030" y="191"/>
                </a:lnTo>
                <a:lnTo>
                  <a:pt x="1028" y="190"/>
                </a:lnTo>
                <a:lnTo>
                  <a:pt x="1024" y="190"/>
                </a:lnTo>
                <a:lnTo>
                  <a:pt x="1021" y="191"/>
                </a:lnTo>
                <a:lnTo>
                  <a:pt x="1016" y="191"/>
                </a:lnTo>
                <a:lnTo>
                  <a:pt x="1011" y="191"/>
                </a:lnTo>
                <a:lnTo>
                  <a:pt x="1002" y="193"/>
                </a:lnTo>
                <a:lnTo>
                  <a:pt x="991" y="199"/>
                </a:lnTo>
                <a:lnTo>
                  <a:pt x="980" y="204"/>
                </a:lnTo>
                <a:lnTo>
                  <a:pt x="969" y="208"/>
                </a:lnTo>
                <a:lnTo>
                  <a:pt x="957" y="213"/>
                </a:lnTo>
                <a:lnTo>
                  <a:pt x="947" y="217"/>
                </a:lnTo>
                <a:lnTo>
                  <a:pt x="942" y="219"/>
                </a:lnTo>
                <a:lnTo>
                  <a:pt x="937" y="219"/>
                </a:lnTo>
                <a:lnTo>
                  <a:pt x="932" y="223"/>
                </a:lnTo>
                <a:lnTo>
                  <a:pt x="928" y="225"/>
                </a:lnTo>
                <a:lnTo>
                  <a:pt x="916" y="229"/>
                </a:lnTo>
                <a:lnTo>
                  <a:pt x="904" y="232"/>
                </a:lnTo>
                <a:lnTo>
                  <a:pt x="900" y="233"/>
                </a:lnTo>
                <a:lnTo>
                  <a:pt x="897" y="235"/>
                </a:lnTo>
                <a:lnTo>
                  <a:pt x="895" y="238"/>
                </a:lnTo>
                <a:lnTo>
                  <a:pt x="892" y="240"/>
                </a:lnTo>
                <a:lnTo>
                  <a:pt x="888" y="241"/>
                </a:lnTo>
                <a:lnTo>
                  <a:pt x="883" y="240"/>
                </a:lnTo>
                <a:lnTo>
                  <a:pt x="879" y="241"/>
                </a:lnTo>
                <a:lnTo>
                  <a:pt x="875" y="243"/>
                </a:lnTo>
                <a:lnTo>
                  <a:pt x="866" y="248"/>
                </a:lnTo>
                <a:lnTo>
                  <a:pt x="857" y="251"/>
                </a:lnTo>
                <a:lnTo>
                  <a:pt x="850" y="249"/>
                </a:lnTo>
                <a:lnTo>
                  <a:pt x="843" y="248"/>
                </a:lnTo>
                <a:lnTo>
                  <a:pt x="841" y="249"/>
                </a:lnTo>
                <a:lnTo>
                  <a:pt x="838" y="251"/>
                </a:lnTo>
                <a:lnTo>
                  <a:pt x="833" y="252"/>
                </a:lnTo>
                <a:lnTo>
                  <a:pt x="829" y="255"/>
                </a:lnTo>
                <a:lnTo>
                  <a:pt x="826" y="256"/>
                </a:lnTo>
                <a:lnTo>
                  <a:pt x="823" y="258"/>
                </a:lnTo>
                <a:lnTo>
                  <a:pt x="821" y="259"/>
                </a:lnTo>
                <a:lnTo>
                  <a:pt x="819" y="259"/>
                </a:lnTo>
                <a:lnTo>
                  <a:pt x="819" y="258"/>
                </a:lnTo>
                <a:lnTo>
                  <a:pt x="819" y="256"/>
                </a:lnTo>
                <a:lnTo>
                  <a:pt x="822" y="254"/>
                </a:lnTo>
                <a:lnTo>
                  <a:pt x="825" y="251"/>
                </a:lnTo>
                <a:lnTo>
                  <a:pt x="830" y="249"/>
                </a:lnTo>
                <a:lnTo>
                  <a:pt x="833" y="248"/>
                </a:lnTo>
                <a:lnTo>
                  <a:pt x="834" y="247"/>
                </a:lnTo>
                <a:lnTo>
                  <a:pt x="835" y="247"/>
                </a:lnTo>
                <a:lnTo>
                  <a:pt x="837" y="246"/>
                </a:lnTo>
                <a:lnTo>
                  <a:pt x="837" y="243"/>
                </a:lnTo>
                <a:lnTo>
                  <a:pt x="837" y="242"/>
                </a:lnTo>
                <a:lnTo>
                  <a:pt x="835" y="241"/>
                </a:lnTo>
                <a:lnTo>
                  <a:pt x="833" y="241"/>
                </a:lnTo>
                <a:lnTo>
                  <a:pt x="832" y="242"/>
                </a:lnTo>
                <a:lnTo>
                  <a:pt x="821" y="248"/>
                </a:lnTo>
                <a:lnTo>
                  <a:pt x="809" y="255"/>
                </a:lnTo>
                <a:lnTo>
                  <a:pt x="799" y="260"/>
                </a:lnTo>
                <a:lnTo>
                  <a:pt x="788" y="265"/>
                </a:lnTo>
                <a:lnTo>
                  <a:pt x="784" y="267"/>
                </a:lnTo>
                <a:lnTo>
                  <a:pt x="778" y="270"/>
                </a:lnTo>
                <a:lnTo>
                  <a:pt x="776" y="270"/>
                </a:lnTo>
                <a:lnTo>
                  <a:pt x="775" y="270"/>
                </a:lnTo>
                <a:lnTo>
                  <a:pt x="775" y="268"/>
                </a:lnTo>
                <a:lnTo>
                  <a:pt x="776" y="266"/>
                </a:lnTo>
                <a:lnTo>
                  <a:pt x="785" y="260"/>
                </a:lnTo>
                <a:lnTo>
                  <a:pt x="796" y="255"/>
                </a:lnTo>
                <a:lnTo>
                  <a:pt x="807" y="249"/>
                </a:lnTo>
                <a:lnTo>
                  <a:pt x="816" y="242"/>
                </a:lnTo>
                <a:lnTo>
                  <a:pt x="827" y="234"/>
                </a:lnTo>
                <a:lnTo>
                  <a:pt x="838" y="227"/>
                </a:lnTo>
                <a:lnTo>
                  <a:pt x="845" y="224"/>
                </a:lnTo>
                <a:lnTo>
                  <a:pt x="850" y="221"/>
                </a:lnTo>
                <a:lnTo>
                  <a:pt x="855" y="219"/>
                </a:lnTo>
                <a:lnTo>
                  <a:pt x="859" y="217"/>
                </a:lnTo>
                <a:lnTo>
                  <a:pt x="859" y="214"/>
                </a:lnTo>
                <a:lnTo>
                  <a:pt x="858" y="209"/>
                </a:lnTo>
                <a:lnTo>
                  <a:pt x="859" y="208"/>
                </a:lnTo>
                <a:lnTo>
                  <a:pt x="860" y="206"/>
                </a:lnTo>
                <a:lnTo>
                  <a:pt x="856" y="206"/>
                </a:lnTo>
                <a:lnTo>
                  <a:pt x="851" y="208"/>
                </a:lnTo>
                <a:lnTo>
                  <a:pt x="839" y="214"/>
                </a:lnTo>
                <a:lnTo>
                  <a:pt x="826" y="221"/>
                </a:lnTo>
                <a:lnTo>
                  <a:pt x="815" y="226"/>
                </a:lnTo>
                <a:lnTo>
                  <a:pt x="802" y="233"/>
                </a:lnTo>
                <a:lnTo>
                  <a:pt x="793" y="239"/>
                </a:lnTo>
                <a:lnTo>
                  <a:pt x="783" y="242"/>
                </a:lnTo>
                <a:lnTo>
                  <a:pt x="778" y="243"/>
                </a:lnTo>
                <a:lnTo>
                  <a:pt x="775" y="245"/>
                </a:lnTo>
                <a:lnTo>
                  <a:pt x="773" y="246"/>
                </a:lnTo>
                <a:lnTo>
                  <a:pt x="772" y="250"/>
                </a:lnTo>
                <a:lnTo>
                  <a:pt x="768" y="248"/>
                </a:lnTo>
                <a:lnTo>
                  <a:pt x="767" y="247"/>
                </a:lnTo>
                <a:lnTo>
                  <a:pt x="768" y="246"/>
                </a:lnTo>
                <a:lnTo>
                  <a:pt x="769" y="243"/>
                </a:lnTo>
                <a:lnTo>
                  <a:pt x="774" y="241"/>
                </a:lnTo>
                <a:lnTo>
                  <a:pt x="780" y="239"/>
                </a:lnTo>
                <a:lnTo>
                  <a:pt x="783" y="239"/>
                </a:lnTo>
                <a:lnTo>
                  <a:pt x="785" y="237"/>
                </a:lnTo>
                <a:lnTo>
                  <a:pt x="786" y="233"/>
                </a:lnTo>
                <a:lnTo>
                  <a:pt x="789" y="230"/>
                </a:lnTo>
                <a:lnTo>
                  <a:pt x="794" y="225"/>
                </a:lnTo>
                <a:lnTo>
                  <a:pt x="800" y="221"/>
                </a:lnTo>
                <a:lnTo>
                  <a:pt x="806" y="217"/>
                </a:lnTo>
                <a:lnTo>
                  <a:pt x="812" y="214"/>
                </a:lnTo>
                <a:lnTo>
                  <a:pt x="824" y="206"/>
                </a:lnTo>
                <a:lnTo>
                  <a:pt x="837" y="199"/>
                </a:lnTo>
                <a:lnTo>
                  <a:pt x="848" y="192"/>
                </a:lnTo>
                <a:lnTo>
                  <a:pt x="860" y="187"/>
                </a:lnTo>
                <a:lnTo>
                  <a:pt x="870" y="182"/>
                </a:lnTo>
                <a:lnTo>
                  <a:pt x="878" y="176"/>
                </a:lnTo>
                <a:lnTo>
                  <a:pt x="882" y="175"/>
                </a:lnTo>
                <a:lnTo>
                  <a:pt x="887" y="174"/>
                </a:lnTo>
                <a:lnTo>
                  <a:pt x="889" y="174"/>
                </a:lnTo>
                <a:lnTo>
                  <a:pt x="891" y="173"/>
                </a:lnTo>
                <a:lnTo>
                  <a:pt x="892" y="172"/>
                </a:lnTo>
                <a:lnTo>
                  <a:pt x="893" y="171"/>
                </a:lnTo>
                <a:lnTo>
                  <a:pt x="897" y="166"/>
                </a:lnTo>
                <a:lnTo>
                  <a:pt x="899" y="165"/>
                </a:lnTo>
                <a:lnTo>
                  <a:pt x="901" y="165"/>
                </a:lnTo>
                <a:lnTo>
                  <a:pt x="905" y="168"/>
                </a:lnTo>
                <a:lnTo>
                  <a:pt x="906" y="166"/>
                </a:lnTo>
                <a:lnTo>
                  <a:pt x="906" y="164"/>
                </a:lnTo>
                <a:lnTo>
                  <a:pt x="908" y="163"/>
                </a:lnTo>
                <a:lnTo>
                  <a:pt x="911" y="163"/>
                </a:lnTo>
                <a:lnTo>
                  <a:pt x="913" y="159"/>
                </a:lnTo>
                <a:lnTo>
                  <a:pt x="916" y="156"/>
                </a:lnTo>
                <a:lnTo>
                  <a:pt x="920" y="154"/>
                </a:lnTo>
                <a:lnTo>
                  <a:pt x="923" y="154"/>
                </a:lnTo>
                <a:lnTo>
                  <a:pt x="932" y="154"/>
                </a:lnTo>
                <a:lnTo>
                  <a:pt x="940" y="151"/>
                </a:lnTo>
                <a:lnTo>
                  <a:pt x="949" y="147"/>
                </a:lnTo>
                <a:lnTo>
                  <a:pt x="957" y="141"/>
                </a:lnTo>
                <a:lnTo>
                  <a:pt x="947" y="140"/>
                </a:lnTo>
                <a:lnTo>
                  <a:pt x="938" y="141"/>
                </a:lnTo>
                <a:lnTo>
                  <a:pt x="929" y="143"/>
                </a:lnTo>
                <a:lnTo>
                  <a:pt x="918" y="146"/>
                </a:lnTo>
                <a:lnTo>
                  <a:pt x="909" y="148"/>
                </a:lnTo>
                <a:lnTo>
                  <a:pt x="900" y="151"/>
                </a:lnTo>
                <a:lnTo>
                  <a:pt x="890" y="154"/>
                </a:lnTo>
                <a:lnTo>
                  <a:pt x="881" y="157"/>
                </a:lnTo>
                <a:lnTo>
                  <a:pt x="874" y="159"/>
                </a:lnTo>
                <a:lnTo>
                  <a:pt x="867" y="160"/>
                </a:lnTo>
                <a:lnTo>
                  <a:pt x="860" y="163"/>
                </a:lnTo>
                <a:lnTo>
                  <a:pt x="855" y="167"/>
                </a:lnTo>
                <a:lnTo>
                  <a:pt x="852" y="169"/>
                </a:lnTo>
                <a:lnTo>
                  <a:pt x="850" y="173"/>
                </a:lnTo>
                <a:lnTo>
                  <a:pt x="849" y="174"/>
                </a:lnTo>
                <a:lnTo>
                  <a:pt x="848" y="174"/>
                </a:lnTo>
                <a:lnTo>
                  <a:pt x="847" y="174"/>
                </a:lnTo>
                <a:lnTo>
                  <a:pt x="846" y="173"/>
                </a:lnTo>
                <a:lnTo>
                  <a:pt x="846" y="168"/>
                </a:lnTo>
                <a:lnTo>
                  <a:pt x="848" y="165"/>
                </a:lnTo>
                <a:lnTo>
                  <a:pt x="848" y="160"/>
                </a:lnTo>
                <a:lnTo>
                  <a:pt x="847" y="156"/>
                </a:lnTo>
                <a:lnTo>
                  <a:pt x="845" y="159"/>
                </a:lnTo>
                <a:lnTo>
                  <a:pt x="842" y="164"/>
                </a:lnTo>
                <a:lnTo>
                  <a:pt x="841" y="168"/>
                </a:lnTo>
                <a:lnTo>
                  <a:pt x="841" y="173"/>
                </a:lnTo>
                <a:lnTo>
                  <a:pt x="842" y="175"/>
                </a:lnTo>
                <a:lnTo>
                  <a:pt x="841" y="179"/>
                </a:lnTo>
                <a:lnTo>
                  <a:pt x="839" y="180"/>
                </a:lnTo>
                <a:lnTo>
                  <a:pt x="835" y="180"/>
                </a:lnTo>
                <a:lnTo>
                  <a:pt x="835" y="177"/>
                </a:lnTo>
                <a:lnTo>
                  <a:pt x="835" y="176"/>
                </a:lnTo>
                <a:lnTo>
                  <a:pt x="837" y="174"/>
                </a:lnTo>
                <a:lnTo>
                  <a:pt x="834" y="174"/>
                </a:lnTo>
                <a:lnTo>
                  <a:pt x="830" y="176"/>
                </a:lnTo>
                <a:lnTo>
                  <a:pt x="826" y="179"/>
                </a:lnTo>
                <a:lnTo>
                  <a:pt x="822" y="181"/>
                </a:lnTo>
                <a:lnTo>
                  <a:pt x="816" y="182"/>
                </a:lnTo>
                <a:lnTo>
                  <a:pt x="817" y="179"/>
                </a:lnTo>
                <a:lnTo>
                  <a:pt x="818" y="177"/>
                </a:lnTo>
                <a:lnTo>
                  <a:pt x="821" y="175"/>
                </a:lnTo>
                <a:lnTo>
                  <a:pt x="823" y="174"/>
                </a:lnTo>
                <a:lnTo>
                  <a:pt x="827" y="172"/>
                </a:lnTo>
                <a:lnTo>
                  <a:pt x="832" y="171"/>
                </a:lnTo>
                <a:lnTo>
                  <a:pt x="834" y="168"/>
                </a:lnTo>
                <a:lnTo>
                  <a:pt x="835" y="167"/>
                </a:lnTo>
                <a:lnTo>
                  <a:pt x="834" y="166"/>
                </a:lnTo>
                <a:lnTo>
                  <a:pt x="833" y="166"/>
                </a:lnTo>
                <a:lnTo>
                  <a:pt x="827" y="166"/>
                </a:lnTo>
                <a:lnTo>
                  <a:pt x="824" y="164"/>
                </a:lnTo>
                <a:lnTo>
                  <a:pt x="835" y="158"/>
                </a:lnTo>
                <a:lnTo>
                  <a:pt x="847" y="151"/>
                </a:lnTo>
                <a:lnTo>
                  <a:pt x="842" y="151"/>
                </a:lnTo>
                <a:lnTo>
                  <a:pt x="837" y="151"/>
                </a:lnTo>
                <a:lnTo>
                  <a:pt x="832" y="150"/>
                </a:lnTo>
                <a:lnTo>
                  <a:pt x="829" y="150"/>
                </a:lnTo>
                <a:lnTo>
                  <a:pt x="827" y="155"/>
                </a:lnTo>
                <a:lnTo>
                  <a:pt x="825" y="158"/>
                </a:lnTo>
                <a:lnTo>
                  <a:pt x="822" y="159"/>
                </a:lnTo>
                <a:lnTo>
                  <a:pt x="818" y="160"/>
                </a:lnTo>
                <a:lnTo>
                  <a:pt x="815" y="160"/>
                </a:lnTo>
                <a:lnTo>
                  <a:pt x="812" y="159"/>
                </a:lnTo>
                <a:lnTo>
                  <a:pt x="812" y="158"/>
                </a:lnTo>
                <a:lnTo>
                  <a:pt x="810" y="157"/>
                </a:lnTo>
                <a:lnTo>
                  <a:pt x="806" y="157"/>
                </a:lnTo>
                <a:lnTo>
                  <a:pt x="802" y="158"/>
                </a:lnTo>
                <a:lnTo>
                  <a:pt x="800" y="162"/>
                </a:lnTo>
                <a:lnTo>
                  <a:pt x="797" y="163"/>
                </a:lnTo>
                <a:lnTo>
                  <a:pt x="796" y="163"/>
                </a:lnTo>
                <a:lnTo>
                  <a:pt x="793" y="162"/>
                </a:lnTo>
                <a:lnTo>
                  <a:pt x="792" y="159"/>
                </a:lnTo>
                <a:lnTo>
                  <a:pt x="792" y="158"/>
                </a:lnTo>
                <a:lnTo>
                  <a:pt x="798" y="155"/>
                </a:lnTo>
                <a:lnTo>
                  <a:pt x="805" y="152"/>
                </a:lnTo>
                <a:lnTo>
                  <a:pt x="808" y="149"/>
                </a:lnTo>
                <a:lnTo>
                  <a:pt x="814" y="148"/>
                </a:lnTo>
                <a:lnTo>
                  <a:pt x="817" y="149"/>
                </a:lnTo>
                <a:lnTo>
                  <a:pt x="822" y="151"/>
                </a:lnTo>
                <a:lnTo>
                  <a:pt x="824" y="147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6" y="139"/>
                </a:lnTo>
                <a:lnTo>
                  <a:pt x="825" y="139"/>
                </a:lnTo>
                <a:lnTo>
                  <a:pt x="825" y="139"/>
                </a:lnTo>
                <a:lnTo>
                  <a:pt x="825" y="139"/>
                </a:lnTo>
                <a:lnTo>
                  <a:pt x="825" y="140"/>
                </a:lnTo>
                <a:lnTo>
                  <a:pt x="825" y="141"/>
                </a:lnTo>
                <a:lnTo>
                  <a:pt x="822" y="140"/>
                </a:lnTo>
                <a:lnTo>
                  <a:pt x="821" y="139"/>
                </a:lnTo>
                <a:lnTo>
                  <a:pt x="818" y="138"/>
                </a:lnTo>
                <a:lnTo>
                  <a:pt x="817" y="135"/>
                </a:lnTo>
                <a:lnTo>
                  <a:pt x="817" y="134"/>
                </a:lnTo>
                <a:lnTo>
                  <a:pt x="818" y="132"/>
                </a:lnTo>
                <a:lnTo>
                  <a:pt x="816" y="132"/>
                </a:lnTo>
                <a:lnTo>
                  <a:pt x="815" y="132"/>
                </a:lnTo>
                <a:lnTo>
                  <a:pt x="814" y="133"/>
                </a:lnTo>
                <a:lnTo>
                  <a:pt x="814" y="134"/>
                </a:lnTo>
                <a:lnTo>
                  <a:pt x="810" y="136"/>
                </a:lnTo>
                <a:lnTo>
                  <a:pt x="807" y="139"/>
                </a:lnTo>
                <a:lnTo>
                  <a:pt x="804" y="140"/>
                </a:lnTo>
                <a:lnTo>
                  <a:pt x="799" y="141"/>
                </a:lnTo>
                <a:lnTo>
                  <a:pt x="790" y="143"/>
                </a:lnTo>
                <a:lnTo>
                  <a:pt x="780" y="147"/>
                </a:lnTo>
                <a:lnTo>
                  <a:pt x="764" y="155"/>
                </a:lnTo>
                <a:lnTo>
                  <a:pt x="748" y="162"/>
                </a:lnTo>
                <a:lnTo>
                  <a:pt x="744" y="163"/>
                </a:lnTo>
                <a:lnTo>
                  <a:pt x="742" y="165"/>
                </a:lnTo>
                <a:lnTo>
                  <a:pt x="742" y="166"/>
                </a:lnTo>
                <a:lnTo>
                  <a:pt x="741" y="167"/>
                </a:lnTo>
                <a:lnTo>
                  <a:pt x="741" y="168"/>
                </a:lnTo>
                <a:lnTo>
                  <a:pt x="741" y="169"/>
                </a:lnTo>
                <a:lnTo>
                  <a:pt x="740" y="169"/>
                </a:lnTo>
                <a:lnTo>
                  <a:pt x="739" y="168"/>
                </a:lnTo>
                <a:lnTo>
                  <a:pt x="728" y="173"/>
                </a:lnTo>
                <a:lnTo>
                  <a:pt x="718" y="175"/>
                </a:lnTo>
                <a:lnTo>
                  <a:pt x="725" y="168"/>
                </a:lnTo>
                <a:lnTo>
                  <a:pt x="733" y="163"/>
                </a:lnTo>
                <a:lnTo>
                  <a:pt x="741" y="158"/>
                </a:lnTo>
                <a:lnTo>
                  <a:pt x="750" y="154"/>
                </a:lnTo>
                <a:lnTo>
                  <a:pt x="753" y="151"/>
                </a:lnTo>
                <a:lnTo>
                  <a:pt x="759" y="149"/>
                </a:lnTo>
                <a:lnTo>
                  <a:pt x="763" y="149"/>
                </a:lnTo>
                <a:lnTo>
                  <a:pt x="766" y="148"/>
                </a:lnTo>
                <a:lnTo>
                  <a:pt x="769" y="148"/>
                </a:lnTo>
                <a:lnTo>
                  <a:pt x="773" y="147"/>
                </a:lnTo>
                <a:lnTo>
                  <a:pt x="776" y="144"/>
                </a:lnTo>
                <a:lnTo>
                  <a:pt x="780" y="142"/>
                </a:lnTo>
                <a:lnTo>
                  <a:pt x="783" y="136"/>
                </a:lnTo>
                <a:lnTo>
                  <a:pt x="788" y="131"/>
                </a:lnTo>
                <a:lnTo>
                  <a:pt x="791" y="130"/>
                </a:lnTo>
                <a:lnTo>
                  <a:pt x="794" y="129"/>
                </a:lnTo>
                <a:lnTo>
                  <a:pt x="796" y="129"/>
                </a:lnTo>
                <a:lnTo>
                  <a:pt x="797" y="127"/>
                </a:lnTo>
                <a:lnTo>
                  <a:pt x="798" y="126"/>
                </a:lnTo>
                <a:lnTo>
                  <a:pt x="798" y="125"/>
                </a:lnTo>
                <a:lnTo>
                  <a:pt x="796" y="123"/>
                </a:lnTo>
                <a:lnTo>
                  <a:pt x="793" y="123"/>
                </a:lnTo>
                <a:lnTo>
                  <a:pt x="789" y="124"/>
                </a:lnTo>
                <a:lnTo>
                  <a:pt x="784" y="126"/>
                </a:lnTo>
                <a:lnTo>
                  <a:pt x="775" y="132"/>
                </a:lnTo>
                <a:lnTo>
                  <a:pt x="769" y="134"/>
                </a:lnTo>
                <a:lnTo>
                  <a:pt x="766" y="134"/>
                </a:lnTo>
                <a:lnTo>
                  <a:pt x="765" y="134"/>
                </a:lnTo>
                <a:lnTo>
                  <a:pt x="763" y="136"/>
                </a:lnTo>
                <a:lnTo>
                  <a:pt x="759" y="138"/>
                </a:lnTo>
                <a:lnTo>
                  <a:pt x="756" y="136"/>
                </a:lnTo>
                <a:lnTo>
                  <a:pt x="756" y="134"/>
                </a:lnTo>
                <a:lnTo>
                  <a:pt x="756" y="132"/>
                </a:lnTo>
                <a:lnTo>
                  <a:pt x="757" y="131"/>
                </a:lnTo>
                <a:lnTo>
                  <a:pt x="758" y="130"/>
                </a:lnTo>
                <a:lnTo>
                  <a:pt x="760" y="129"/>
                </a:lnTo>
                <a:lnTo>
                  <a:pt x="764" y="126"/>
                </a:lnTo>
                <a:lnTo>
                  <a:pt x="768" y="125"/>
                </a:lnTo>
                <a:lnTo>
                  <a:pt x="772" y="124"/>
                </a:lnTo>
                <a:lnTo>
                  <a:pt x="774" y="123"/>
                </a:lnTo>
                <a:lnTo>
                  <a:pt x="775" y="122"/>
                </a:lnTo>
                <a:lnTo>
                  <a:pt x="776" y="119"/>
                </a:lnTo>
                <a:lnTo>
                  <a:pt x="777" y="115"/>
                </a:lnTo>
                <a:lnTo>
                  <a:pt x="777" y="111"/>
                </a:lnTo>
                <a:lnTo>
                  <a:pt x="775" y="111"/>
                </a:lnTo>
                <a:lnTo>
                  <a:pt x="773" y="109"/>
                </a:lnTo>
                <a:lnTo>
                  <a:pt x="778" y="107"/>
                </a:lnTo>
                <a:lnTo>
                  <a:pt x="785" y="104"/>
                </a:lnTo>
                <a:lnTo>
                  <a:pt x="792" y="99"/>
                </a:lnTo>
                <a:lnTo>
                  <a:pt x="801" y="94"/>
                </a:lnTo>
                <a:lnTo>
                  <a:pt x="788" y="96"/>
                </a:lnTo>
                <a:lnTo>
                  <a:pt x="775" y="98"/>
                </a:lnTo>
                <a:lnTo>
                  <a:pt x="763" y="99"/>
                </a:lnTo>
                <a:lnTo>
                  <a:pt x="749" y="98"/>
                </a:lnTo>
                <a:lnTo>
                  <a:pt x="766" y="92"/>
                </a:lnTo>
                <a:lnTo>
                  <a:pt x="783" y="85"/>
                </a:lnTo>
                <a:lnTo>
                  <a:pt x="793" y="82"/>
                </a:lnTo>
                <a:lnTo>
                  <a:pt x="804" y="79"/>
                </a:lnTo>
                <a:lnTo>
                  <a:pt x="813" y="74"/>
                </a:lnTo>
                <a:lnTo>
                  <a:pt x="822" y="67"/>
                </a:lnTo>
                <a:lnTo>
                  <a:pt x="810" y="69"/>
                </a:lnTo>
                <a:lnTo>
                  <a:pt x="800" y="74"/>
                </a:lnTo>
                <a:lnTo>
                  <a:pt x="791" y="76"/>
                </a:lnTo>
                <a:lnTo>
                  <a:pt x="781" y="80"/>
                </a:lnTo>
                <a:lnTo>
                  <a:pt x="777" y="81"/>
                </a:lnTo>
                <a:lnTo>
                  <a:pt x="774" y="83"/>
                </a:lnTo>
                <a:lnTo>
                  <a:pt x="772" y="83"/>
                </a:lnTo>
                <a:lnTo>
                  <a:pt x="769" y="84"/>
                </a:lnTo>
                <a:lnTo>
                  <a:pt x="768" y="83"/>
                </a:lnTo>
                <a:lnTo>
                  <a:pt x="766" y="82"/>
                </a:lnTo>
                <a:lnTo>
                  <a:pt x="765" y="81"/>
                </a:lnTo>
                <a:lnTo>
                  <a:pt x="765" y="80"/>
                </a:lnTo>
                <a:lnTo>
                  <a:pt x="766" y="79"/>
                </a:lnTo>
                <a:lnTo>
                  <a:pt x="767" y="77"/>
                </a:lnTo>
                <a:lnTo>
                  <a:pt x="772" y="76"/>
                </a:lnTo>
                <a:lnTo>
                  <a:pt x="775" y="75"/>
                </a:lnTo>
                <a:lnTo>
                  <a:pt x="772" y="73"/>
                </a:lnTo>
                <a:lnTo>
                  <a:pt x="767" y="73"/>
                </a:lnTo>
                <a:lnTo>
                  <a:pt x="764" y="74"/>
                </a:lnTo>
                <a:lnTo>
                  <a:pt x="760" y="76"/>
                </a:lnTo>
                <a:lnTo>
                  <a:pt x="759" y="80"/>
                </a:lnTo>
                <a:lnTo>
                  <a:pt x="758" y="83"/>
                </a:lnTo>
                <a:lnTo>
                  <a:pt x="757" y="86"/>
                </a:lnTo>
                <a:lnTo>
                  <a:pt x="755" y="89"/>
                </a:lnTo>
                <a:lnTo>
                  <a:pt x="738" y="94"/>
                </a:lnTo>
                <a:lnTo>
                  <a:pt x="722" y="100"/>
                </a:lnTo>
                <a:lnTo>
                  <a:pt x="717" y="106"/>
                </a:lnTo>
                <a:lnTo>
                  <a:pt x="712" y="111"/>
                </a:lnTo>
                <a:lnTo>
                  <a:pt x="705" y="114"/>
                </a:lnTo>
                <a:lnTo>
                  <a:pt x="697" y="115"/>
                </a:lnTo>
                <a:lnTo>
                  <a:pt x="687" y="118"/>
                </a:lnTo>
                <a:lnTo>
                  <a:pt x="681" y="123"/>
                </a:lnTo>
                <a:lnTo>
                  <a:pt x="676" y="125"/>
                </a:lnTo>
                <a:lnTo>
                  <a:pt x="673" y="127"/>
                </a:lnTo>
                <a:lnTo>
                  <a:pt x="668" y="130"/>
                </a:lnTo>
                <a:lnTo>
                  <a:pt x="664" y="130"/>
                </a:lnTo>
                <a:lnTo>
                  <a:pt x="665" y="126"/>
                </a:lnTo>
                <a:lnTo>
                  <a:pt x="668" y="124"/>
                </a:lnTo>
                <a:lnTo>
                  <a:pt x="670" y="122"/>
                </a:lnTo>
                <a:lnTo>
                  <a:pt x="675" y="119"/>
                </a:lnTo>
                <a:lnTo>
                  <a:pt x="682" y="117"/>
                </a:lnTo>
                <a:lnTo>
                  <a:pt x="687" y="114"/>
                </a:lnTo>
                <a:lnTo>
                  <a:pt x="691" y="111"/>
                </a:lnTo>
                <a:lnTo>
                  <a:pt x="694" y="109"/>
                </a:lnTo>
                <a:lnTo>
                  <a:pt x="695" y="109"/>
                </a:lnTo>
                <a:lnTo>
                  <a:pt x="697" y="109"/>
                </a:lnTo>
                <a:lnTo>
                  <a:pt x="697" y="108"/>
                </a:lnTo>
                <a:lnTo>
                  <a:pt x="698" y="106"/>
                </a:lnTo>
                <a:lnTo>
                  <a:pt x="702" y="101"/>
                </a:lnTo>
                <a:lnTo>
                  <a:pt x="708" y="98"/>
                </a:lnTo>
                <a:lnTo>
                  <a:pt x="703" y="96"/>
                </a:lnTo>
                <a:lnTo>
                  <a:pt x="699" y="97"/>
                </a:lnTo>
                <a:lnTo>
                  <a:pt x="694" y="98"/>
                </a:lnTo>
                <a:lnTo>
                  <a:pt x="691" y="100"/>
                </a:lnTo>
                <a:lnTo>
                  <a:pt x="689" y="101"/>
                </a:lnTo>
                <a:lnTo>
                  <a:pt x="687" y="102"/>
                </a:lnTo>
                <a:lnTo>
                  <a:pt x="685" y="102"/>
                </a:lnTo>
                <a:lnTo>
                  <a:pt x="684" y="100"/>
                </a:lnTo>
                <a:lnTo>
                  <a:pt x="685" y="97"/>
                </a:lnTo>
                <a:lnTo>
                  <a:pt x="686" y="94"/>
                </a:lnTo>
                <a:lnTo>
                  <a:pt x="690" y="93"/>
                </a:lnTo>
                <a:lnTo>
                  <a:pt x="692" y="92"/>
                </a:lnTo>
                <a:lnTo>
                  <a:pt x="705" y="85"/>
                </a:lnTo>
                <a:lnTo>
                  <a:pt x="717" y="79"/>
                </a:lnTo>
                <a:lnTo>
                  <a:pt x="723" y="74"/>
                </a:lnTo>
                <a:lnTo>
                  <a:pt x="727" y="69"/>
                </a:lnTo>
                <a:lnTo>
                  <a:pt x="732" y="65"/>
                </a:lnTo>
                <a:lnTo>
                  <a:pt x="736" y="59"/>
                </a:lnTo>
                <a:lnTo>
                  <a:pt x="734" y="59"/>
                </a:lnTo>
                <a:lnTo>
                  <a:pt x="732" y="60"/>
                </a:lnTo>
                <a:lnTo>
                  <a:pt x="730" y="61"/>
                </a:lnTo>
                <a:lnTo>
                  <a:pt x="727" y="64"/>
                </a:lnTo>
                <a:lnTo>
                  <a:pt x="722" y="67"/>
                </a:lnTo>
                <a:lnTo>
                  <a:pt x="715" y="71"/>
                </a:lnTo>
                <a:lnTo>
                  <a:pt x="703" y="76"/>
                </a:lnTo>
                <a:lnTo>
                  <a:pt x="691" y="83"/>
                </a:lnTo>
                <a:lnTo>
                  <a:pt x="679" y="90"/>
                </a:lnTo>
                <a:lnTo>
                  <a:pt x="668" y="97"/>
                </a:lnTo>
                <a:lnTo>
                  <a:pt x="665" y="98"/>
                </a:lnTo>
                <a:lnTo>
                  <a:pt x="661" y="99"/>
                </a:lnTo>
                <a:lnTo>
                  <a:pt x="659" y="100"/>
                </a:lnTo>
                <a:lnTo>
                  <a:pt x="658" y="102"/>
                </a:lnTo>
                <a:lnTo>
                  <a:pt x="658" y="105"/>
                </a:lnTo>
                <a:lnTo>
                  <a:pt x="659" y="105"/>
                </a:lnTo>
                <a:lnTo>
                  <a:pt x="660" y="105"/>
                </a:lnTo>
                <a:lnTo>
                  <a:pt x="662" y="105"/>
                </a:lnTo>
                <a:lnTo>
                  <a:pt x="666" y="104"/>
                </a:lnTo>
                <a:lnTo>
                  <a:pt x="668" y="102"/>
                </a:lnTo>
                <a:lnTo>
                  <a:pt x="662" y="108"/>
                </a:lnTo>
                <a:lnTo>
                  <a:pt x="657" y="113"/>
                </a:lnTo>
                <a:lnTo>
                  <a:pt x="650" y="115"/>
                </a:lnTo>
                <a:lnTo>
                  <a:pt x="643" y="117"/>
                </a:lnTo>
                <a:lnTo>
                  <a:pt x="645" y="113"/>
                </a:lnTo>
                <a:lnTo>
                  <a:pt x="646" y="107"/>
                </a:lnTo>
                <a:lnTo>
                  <a:pt x="645" y="104"/>
                </a:lnTo>
                <a:lnTo>
                  <a:pt x="644" y="100"/>
                </a:lnTo>
                <a:lnTo>
                  <a:pt x="642" y="99"/>
                </a:lnTo>
                <a:lnTo>
                  <a:pt x="641" y="100"/>
                </a:lnTo>
                <a:lnTo>
                  <a:pt x="640" y="101"/>
                </a:lnTo>
                <a:lnTo>
                  <a:pt x="639" y="102"/>
                </a:lnTo>
                <a:lnTo>
                  <a:pt x="637" y="105"/>
                </a:lnTo>
                <a:lnTo>
                  <a:pt x="636" y="105"/>
                </a:lnTo>
                <a:lnTo>
                  <a:pt x="636" y="106"/>
                </a:lnTo>
                <a:lnTo>
                  <a:pt x="636" y="108"/>
                </a:lnTo>
                <a:lnTo>
                  <a:pt x="637" y="110"/>
                </a:lnTo>
                <a:lnTo>
                  <a:pt x="639" y="113"/>
                </a:lnTo>
                <a:lnTo>
                  <a:pt x="633" y="116"/>
                </a:lnTo>
                <a:lnTo>
                  <a:pt x="628" y="118"/>
                </a:lnTo>
                <a:lnTo>
                  <a:pt x="627" y="119"/>
                </a:lnTo>
                <a:lnTo>
                  <a:pt x="626" y="121"/>
                </a:lnTo>
                <a:lnTo>
                  <a:pt x="626" y="123"/>
                </a:lnTo>
                <a:lnTo>
                  <a:pt x="627" y="124"/>
                </a:lnTo>
                <a:lnTo>
                  <a:pt x="632" y="124"/>
                </a:lnTo>
                <a:lnTo>
                  <a:pt x="636" y="122"/>
                </a:lnTo>
                <a:lnTo>
                  <a:pt x="637" y="119"/>
                </a:lnTo>
                <a:lnTo>
                  <a:pt x="639" y="117"/>
                </a:lnTo>
                <a:lnTo>
                  <a:pt x="640" y="116"/>
                </a:lnTo>
                <a:lnTo>
                  <a:pt x="641" y="117"/>
                </a:lnTo>
                <a:lnTo>
                  <a:pt x="642" y="117"/>
                </a:lnTo>
                <a:lnTo>
                  <a:pt x="642" y="118"/>
                </a:lnTo>
                <a:lnTo>
                  <a:pt x="642" y="122"/>
                </a:lnTo>
                <a:lnTo>
                  <a:pt x="641" y="122"/>
                </a:lnTo>
                <a:lnTo>
                  <a:pt x="639" y="122"/>
                </a:lnTo>
                <a:lnTo>
                  <a:pt x="636" y="122"/>
                </a:lnTo>
                <a:lnTo>
                  <a:pt x="634" y="126"/>
                </a:lnTo>
                <a:lnTo>
                  <a:pt x="631" y="130"/>
                </a:lnTo>
                <a:lnTo>
                  <a:pt x="627" y="131"/>
                </a:lnTo>
                <a:lnTo>
                  <a:pt x="624" y="132"/>
                </a:lnTo>
                <a:lnTo>
                  <a:pt x="621" y="130"/>
                </a:lnTo>
                <a:lnTo>
                  <a:pt x="619" y="129"/>
                </a:lnTo>
                <a:lnTo>
                  <a:pt x="616" y="132"/>
                </a:lnTo>
                <a:lnTo>
                  <a:pt x="612" y="136"/>
                </a:lnTo>
                <a:lnTo>
                  <a:pt x="610" y="136"/>
                </a:lnTo>
                <a:lnTo>
                  <a:pt x="608" y="135"/>
                </a:lnTo>
                <a:lnTo>
                  <a:pt x="607" y="133"/>
                </a:lnTo>
                <a:lnTo>
                  <a:pt x="606" y="131"/>
                </a:lnTo>
                <a:lnTo>
                  <a:pt x="608" y="129"/>
                </a:lnTo>
                <a:lnTo>
                  <a:pt x="610" y="126"/>
                </a:lnTo>
                <a:lnTo>
                  <a:pt x="612" y="124"/>
                </a:lnTo>
                <a:lnTo>
                  <a:pt x="612" y="123"/>
                </a:lnTo>
                <a:lnTo>
                  <a:pt x="611" y="123"/>
                </a:lnTo>
                <a:lnTo>
                  <a:pt x="609" y="122"/>
                </a:lnTo>
                <a:lnTo>
                  <a:pt x="607" y="121"/>
                </a:lnTo>
                <a:lnTo>
                  <a:pt x="606" y="119"/>
                </a:lnTo>
                <a:lnTo>
                  <a:pt x="603" y="119"/>
                </a:lnTo>
                <a:lnTo>
                  <a:pt x="601" y="121"/>
                </a:lnTo>
                <a:lnTo>
                  <a:pt x="602" y="127"/>
                </a:lnTo>
                <a:lnTo>
                  <a:pt x="603" y="134"/>
                </a:lnTo>
                <a:lnTo>
                  <a:pt x="596" y="133"/>
                </a:lnTo>
                <a:lnTo>
                  <a:pt x="590" y="134"/>
                </a:lnTo>
                <a:lnTo>
                  <a:pt x="592" y="131"/>
                </a:lnTo>
                <a:lnTo>
                  <a:pt x="594" y="126"/>
                </a:lnTo>
                <a:lnTo>
                  <a:pt x="586" y="129"/>
                </a:lnTo>
                <a:lnTo>
                  <a:pt x="578" y="132"/>
                </a:lnTo>
                <a:lnTo>
                  <a:pt x="576" y="133"/>
                </a:lnTo>
                <a:lnTo>
                  <a:pt x="574" y="133"/>
                </a:lnTo>
                <a:lnTo>
                  <a:pt x="571" y="134"/>
                </a:lnTo>
                <a:lnTo>
                  <a:pt x="568" y="133"/>
                </a:lnTo>
                <a:lnTo>
                  <a:pt x="562" y="131"/>
                </a:lnTo>
                <a:lnTo>
                  <a:pt x="558" y="132"/>
                </a:lnTo>
                <a:lnTo>
                  <a:pt x="555" y="133"/>
                </a:lnTo>
                <a:lnTo>
                  <a:pt x="553" y="134"/>
                </a:lnTo>
                <a:lnTo>
                  <a:pt x="551" y="136"/>
                </a:lnTo>
                <a:lnTo>
                  <a:pt x="550" y="140"/>
                </a:lnTo>
                <a:lnTo>
                  <a:pt x="554" y="139"/>
                </a:lnTo>
                <a:lnTo>
                  <a:pt x="558" y="136"/>
                </a:lnTo>
                <a:lnTo>
                  <a:pt x="562" y="135"/>
                </a:lnTo>
                <a:lnTo>
                  <a:pt x="566" y="136"/>
                </a:lnTo>
                <a:lnTo>
                  <a:pt x="561" y="140"/>
                </a:lnTo>
                <a:lnTo>
                  <a:pt x="557" y="142"/>
                </a:lnTo>
                <a:lnTo>
                  <a:pt x="549" y="148"/>
                </a:lnTo>
                <a:lnTo>
                  <a:pt x="541" y="152"/>
                </a:lnTo>
                <a:lnTo>
                  <a:pt x="526" y="162"/>
                </a:lnTo>
                <a:lnTo>
                  <a:pt x="511" y="169"/>
                </a:lnTo>
                <a:lnTo>
                  <a:pt x="494" y="179"/>
                </a:lnTo>
                <a:lnTo>
                  <a:pt x="478" y="188"/>
                </a:lnTo>
                <a:lnTo>
                  <a:pt x="462" y="197"/>
                </a:lnTo>
                <a:lnTo>
                  <a:pt x="445" y="207"/>
                </a:lnTo>
                <a:lnTo>
                  <a:pt x="429" y="216"/>
                </a:lnTo>
                <a:lnTo>
                  <a:pt x="414" y="226"/>
                </a:lnTo>
                <a:lnTo>
                  <a:pt x="409" y="230"/>
                </a:lnTo>
                <a:lnTo>
                  <a:pt x="403" y="234"/>
                </a:lnTo>
                <a:lnTo>
                  <a:pt x="398" y="238"/>
                </a:lnTo>
                <a:lnTo>
                  <a:pt x="394" y="243"/>
                </a:lnTo>
                <a:lnTo>
                  <a:pt x="390" y="248"/>
                </a:lnTo>
                <a:lnTo>
                  <a:pt x="386" y="251"/>
                </a:lnTo>
                <a:lnTo>
                  <a:pt x="379" y="251"/>
                </a:lnTo>
                <a:lnTo>
                  <a:pt x="372" y="251"/>
                </a:lnTo>
                <a:lnTo>
                  <a:pt x="368" y="254"/>
                </a:lnTo>
                <a:lnTo>
                  <a:pt x="363" y="258"/>
                </a:lnTo>
                <a:lnTo>
                  <a:pt x="361" y="259"/>
                </a:lnTo>
                <a:lnTo>
                  <a:pt x="357" y="262"/>
                </a:lnTo>
                <a:lnTo>
                  <a:pt x="355" y="262"/>
                </a:lnTo>
                <a:lnTo>
                  <a:pt x="353" y="262"/>
                </a:lnTo>
                <a:lnTo>
                  <a:pt x="368" y="246"/>
                </a:lnTo>
                <a:lnTo>
                  <a:pt x="385" y="232"/>
                </a:lnTo>
                <a:lnTo>
                  <a:pt x="403" y="218"/>
                </a:lnTo>
                <a:lnTo>
                  <a:pt x="420" y="205"/>
                </a:lnTo>
                <a:lnTo>
                  <a:pt x="429" y="199"/>
                </a:lnTo>
                <a:lnTo>
                  <a:pt x="437" y="193"/>
                </a:lnTo>
                <a:lnTo>
                  <a:pt x="445" y="188"/>
                </a:lnTo>
                <a:lnTo>
                  <a:pt x="453" y="182"/>
                </a:lnTo>
                <a:lnTo>
                  <a:pt x="469" y="169"/>
                </a:lnTo>
                <a:lnTo>
                  <a:pt x="485" y="157"/>
                </a:lnTo>
                <a:lnTo>
                  <a:pt x="470" y="167"/>
                </a:lnTo>
                <a:lnTo>
                  <a:pt x="454" y="176"/>
                </a:lnTo>
                <a:lnTo>
                  <a:pt x="438" y="187"/>
                </a:lnTo>
                <a:lnTo>
                  <a:pt x="422" y="197"/>
                </a:lnTo>
                <a:lnTo>
                  <a:pt x="426" y="189"/>
                </a:lnTo>
                <a:lnTo>
                  <a:pt x="433" y="182"/>
                </a:lnTo>
                <a:lnTo>
                  <a:pt x="429" y="184"/>
                </a:lnTo>
                <a:lnTo>
                  <a:pt x="425" y="187"/>
                </a:lnTo>
                <a:lnTo>
                  <a:pt x="420" y="189"/>
                </a:lnTo>
                <a:lnTo>
                  <a:pt x="418" y="192"/>
                </a:lnTo>
                <a:lnTo>
                  <a:pt x="419" y="194"/>
                </a:lnTo>
                <a:lnTo>
                  <a:pt x="420" y="197"/>
                </a:lnTo>
                <a:lnTo>
                  <a:pt x="421" y="198"/>
                </a:lnTo>
                <a:lnTo>
                  <a:pt x="420" y="200"/>
                </a:lnTo>
                <a:lnTo>
                  <a:pt x="418" y="202"/>
                </a:lnTo>
                <a:lnTo>
                  <a:pt x="414" y="205"/>
                </a:lnTo>
                <a:lnTo>
                  <a:pt x="417" y="204"/>
                </a:lnTo>
                <a:lnTo>
                  <a:pt x="418" y="201"/>
                </a:lnTo>
                <a:lnTo>
                  <a:pt x="414" y="200"/>
                </a:lnTo>
                <a:lnTo>
                  <a:pt x="411" y="199"/>
                </a:lnTo>
                <a:lnTo>
                  <a:pt x="409" y="199"/>
                </a:lnTo>
                <a:lnTo>
                  <a:pt x="405" y="200"/>
                </a:lnTo>
                <a:lnTo>
                  <a:pt x="401" y="204"/>
                </a:lnTo>
                <a:lnTo>
                  <a:pt x="395" y="207"/>
                </a:lnTo>
                <a:lnTo>
                  <a:pt x="389" y="212"/>
                </a:lnTo>
                <a:lnTo>
                  <a:pt x="384" y="216"/>
                </a:lnTo>
                <a:lnTo>
                  <a:pt x="378" y="219"/>
                </a:lnTo>
                <a:lnTo>
                  <a:pt x="372" y="222"/>
                </a:lnTo>
                <a:lnTo>
                  <a:pt x="373" y="217"/>
                </a:lnTo>
                <a:lnTo>
                  <a:pt x="377" y="212"/>
                </a:lnTo>
                <a:lnTo>
                  <a:pt x="379" y="210"/>
                </a:lnTo>
                <a:lnTo>
                  <a:pt x="382" y="209"/>
                </a:lnTo>
                <a:lnTo>
                  <a:pt x="385" y="208"/>
                </a:lnTo>
                <a:lnTo>
                  <a:pt x="386" y="206"/>
                </a:lnTo>
                <a:lnTo>
                  <a:pt x="389" y="202"/>
                </a:lnTo>
                <a:lnTo>
                  <a:pt x="394" y="199"/>
                </a:lnTo>
                <a:lnTo>
                  <a:pt x="398" y="196"/>
                </a:lnTo>
                <a:lnTo>
                  <a:pt x="401" y="191"/>
                </a:lnTo>
                <a:lnTo>
                  <a:pt x="388" y="198"/>
                </a:lnTo>
                <a:lnTo>
                  <a:pt x="378" y="206"/>
                </a:lnTo>
                <a:lnTo>
                  <a:pt x="363" y="216"/>
                </a:lnTo>
                <a:lnTo>
                  <a:pt x="349" y="226"/>
                </a:lnTo>
                <a:lnTo>
                  <a:pt x="339" y="235"/>
                </a:lnTo>
                <a:lnTo>
                  <a:pt x="328" y="242"/>
                </a:lnTo>
                <a:lnTo>
                  <a:pt x="321" y="243"/>
                </a:lnTo>
                <a:lnTo>
                  <a:pt x="315" y="246"/>
                </a:lnTo>
                <a:lnTo>
                  <a:pt x="313" y="248"/>
                </a:lnTo>
                <a:lnTo>
                  <a:pt x="311" y="250"/>
                </a:lnTo>
                <a:lnTo>
                  <a:pt x="308" y="252"/>
                </a:lnTo>
                <a:lnTo>
                  <a:pt x="305" y="252"/>
                </a:lnTo>
                <a:lnTo>
                  <a:pt x="307" y="249"/>
                </a:lnTo>
                <a:lnTo>
                  <a:pt x="310" y="246"/>
                </a:lnTo>
                <a:lnTo>
                  <a:pt x="312" y="243"/>
                </a:lnTo>
                <a:lnTo>
                  <a:pt x="315" y="241"/>
                </a:lnTo>
                <a:lnTo>
                  <a:pt x="318" y="239"/>
                </a:lnTo>
                <a:lnTo>
                  <a:pt x="321" y="237"/>
                </a:lnTo>
                <a:lnTo>
                  <a:pt x="323" y="234"/>
                </a:lnTo>
                <a:lnTo>
                  <a:pt x="324" y="231"/>
                </a:lnTo>
                <a:lnTo>
                  <a:pt x="324" y="232"/>
                </a:lnTo>
                <a:lnTo>
                  <a:pt x="324" y="233"/>
                </a:lnTo>
                <a:lnTo>
                  <a:pt x="326" y="232"/>
                </a:lnTo>
                <a:lnTo>
                  <a:pt x="327" y="231"/>
                </a:lnTo>
                <a:lnTo>
                  <a:pt x="329" y="229"/>
                </a:lnTo>
                <a:lnTo>
                  <a:pt x="331" y="226"/>
                </a:lnTo>
                <a:lnTo>
                  <a:pt x="337" y="223"/>
                </a:lnTo>
                <a:lnTo>
                  <a:pt x="341" y="219"/>
                </a:lnTo>
                <a:lnTo>
                  <a:pt x="351" y="210"/>
                </a:lnTo>
                <a:lnTo>
                  <a:pt x="361" y="202"/>
                </a:lnTo>
                <a:lnTo>
                  <a:pt x="351" y="207"/>
                </a:lnTo>
                <a:lnTo>
                  <a:pt x="343" y="213"/>
                </a:lnTo>
                <a:lnTo>
                  <a:pt x="335" y="218"/>
                </a:lnTo>
                <a:lnTo>
                  <a:pt x="327" y="225"/>
                </a:lnTo>
                <a:lnTo>
                  <a:pt x="311" y="237"/>
                </a:lnTo>
                <a:lnTo>
                  <a:pt x="295" y="248"/>
                </a:lnTo>
                <a:lnTo>
                  <a:pt x="296" y="243"/>
                </a:lnTo>
                <a:lnTo>
                  <a:pt x="298" y="240"/>
                </a:lnTo>
                <a:lnTo>
                  <a:pt x="302" y="235"/>
                </a:lnTo>
                <a:lnTo>
                  <a:pt x="305" y="232"/>
                </a:lnTo>
                <a:lnTo>
                  <a:pt x="307" y="231"/>
                </a:lnTo>
                <a:lnTo>
                  <a:pt x="312" y="227"/>
                </a:lnTo>
                <a:lnTo>
                  <a:pt x="313" y="226"/>
                </a:lnTo>
                <a:lnTo>
                  <a:pt x="314" y="224"/>
                </a:lnTo>
                <a:lnTo>
                  <a:pt x="314" y="223"/>
                </a:lnTo>
                <a:lnTo>
                  <a:pt x="312" y="222"/>
                </a:lnTo>
                <a:lnTo>
                  <a:pt x="310" y="222"/>
                </a:lnTo>
                <a:lnTo>
                  <a:pt x="307" y="223"/>
                </a:lnTo>
                <a:lnTo>
                  <a:pt x="306" y="226"/>
                </a:lnTo>
                <a:lnTo>
                  <a:pt x="304" y="229"/>
                </a:lnTo>
                <a:lnTo>
                  <a:pt x="295" y="234"/>
                </a:lnTo>
                <a:lnTo>
                  <a:pt x="286" y="240"/>
                </a:lnTo>
                <a:lnTo>
                  <a:pt x="282" y="243"/>
                </a:lnTo>
                <a:lnTo>
                  <a:pt x="279" y="248"/>
                </a:lnTo>
                <a:lnTo>
                  <a:pt x="277" y="250"/>
                </a:lnTo>
                <a:lnTo>
                  <a:pt x="274" y="250"/>
                </a:lnTo>
                <a:lnTo>
                  <a:pt x="273" y="250"/>
                </a:lnTo>
                <a:lnTo>
                  <a:pt x="272" y="249"/>
                </a:lnTo>
                <a:lnTo>
                  <a:pt x="272" y="247"/>
                </a:lnTo>
                <a:lnTo>
                  <a:pt x="272" y="245"/>
                </a:lnTo>
                <a:lnTo>
                  <a:pt x="274" y="241"/>
                </a:lnTo>
                <a:lnTo>
                  <a:pt x="278" y="239"/>
                </a:lnTo>
                <a:lnTo>
                  <a:pt x="283" y="234"/>
                </a:lnTo>
                <a:lnTo>
                  <a:pt x="288" y="231"/>
                </a:lnTo>
                <a:lnTo>
                  <a:pt x="299" y="221"/>
                </a:lnTo>
                <a:lnTo>
                  <a:pt x="311" y="210"/>
                </a:lnTo>
                <a:lnTo>
                  <a:pt x="322" y="200"/>
                </a:lnTo>
                <a:lnTo>
                  <a:pt x="335" y="190"/>
                </a:lnTo>
                <a:lnTo>
                  <a:pt x="328" y="191"/>
                </a:lnTo>
                <a:lnTo>
                  <a:pt x="323" y="193"/>
                </a:lnTo>
                <a:lnTo>
                  <a:pt x="318" y="197"/>
                </a:lnTo>
                <a:lnTo>
                  <a:pt x="312" y="200"/>
                </a:lnTo>
                <a:lnTo>
                  <a:pt x="303" y="208"/>
                </a:lnTo>
                <a:lnTo>
                  <a:pt x="294" y="216"/>
                </a:lnTo>
                <a:lnTo>
                  <a:pt x="289" y="219"/>
                </a:lnTo>
                <a:lnTo>
                  <a:pt x="285" y="223"/>
                </a:lnTo>
                <a:lnTo>
                  <a:pt x="279" y="224"/>
                </a:lnTo>
                <a:lnTo>
                  <a:pt x="273" y="225"/>
                </a:lnTo>
                <a:lnTo>
                  <a:pt x="270" y="224"/>
                </a:lnTo>
                <a:lnTo>
                  <a:pt x="267" y="225"/>
                </a:lnTo>
                <a:lnTo>
                  <a:pt x="266" y="226"/>
                </a:lnTo>
                <a:lnTo>
                  <a:pt x="265" y="227"/>
                </a:lnTo>
                <a:lnTo>
                  <a:pt x="265" y="229"/>
                </a:lnTo>
                <a:lnTo>
                  <a:pt x="266" y="230"/>
                </a:lnTo>
                <a:lnTo>
                  <a:pt x="270" y="229"/>
                </a:lnTo>
                <a:lnTo>
                  <a:pt x="273" y="229"/>
                </a:lnTo>
                <a:lnTo>
                  <a:pt x="273" y="231"/>
                </a:lnTo>
                <a:lnTo>
                  <a:pt x="272" y="233"/>
                </a:lnTo>
                <a:lnTo>
                  <a:pt x="270" y="235"/>
                </a:lnTo>
                <a:lnTo>
                  <a:pt x="267" y="238"/>
                </a:lnTo>
                <a:lnTo>
                  <a:pt x="262" y="241"/>
                </a:lnTo>
                <a:lnTo>
                  <a:pt x="258" y="245"/>
                </a:lnTo>
                <a:lnTo>
                  <a:pt x="253" y="249"/>
                </a:lnTo>
                <a:lnTo>
                  <a:pt x="247" y="254"/>
                </a:lnTo>
                <a:lnTo>
                  <a:pt x="245" y="256"/>
                </a:lnTo>
                <a:lnTo>
                  <a:pt x="244" y="255"/>
                </a:lnTo>
                <a:lnTo>
                  <a:pt x="244" y="252"/>
                </a:lnTo>
                <a:lnTo>
                  <a:pt x="244" y="250"/>
                </a:lnTo>
                <a:lnTo>
                  <a:pt x="240" y="250"/>
                </a:lnTo>
                <a:lnTo>
                  <a:pt x="238" y="251"/>
                </a:lnTo>
                <a:lnTo>
                  <a:pt x="236" y="254"/>
                </a:lnTo>
                <a:lnTo>
                  <a:pt x="233" y="255"/>
                </a:lnTo>
                <a:lnTo>
                  <a:pt x="229" y="256"/>
                </a:lnTo>
                <a:lnTo>
                  <a:pt x="224" y="257"/>
                </a:lnTo>
                <a:lnTo>
                  <a:pt x="222" y="260"/>
                </a:lnTo>
                <a:lnTo>
                  <a:pt x="221" y="264"/>
                </a:lnTo>
                <a:lnTo>
                  <a:pt x="220" y="267"/>
                </a:lnTo>
                <a:lnTo>
                  <a:pt x="217" y="270"/>
                </a:lnTo>
                <a:lnTo>
                  <a:pt x="215" y="271"/>
                </a:lnTo>
                <a:lnTo>
                  <a:pt x="212" y="272"/>
                </a:lnTo>
                <a:lnTo>
                  <a:pt x="215" y="273"/>
                </a:lnTo>
                <a:lnTo>
                  <a:pt x="217" y="274"/>
                </a:lnTo>
                <a:lnTo>
                  <a:pt x="216" y="277"/>
                </a:lnTo>
                <a:lnTo>
                  <a:pt x="214" y="281"/>
                </a:lnTo>
                <a:lnTo>
                  <a:pt x="212" y="283"/>
                </a:lnTo>
                <a:lnTo>
                  <a:pt x="209" y="284"/>
                </a:lnTo>
                <a:lnTo>
                  <a:pt x="208" y="282"/>
                </a:lnTo>
                <a:lnTo>
                  <a:pt x="207" y="280"/>
                </a:lnTo>
                <a:lnTo>
                  <a:pt x="203" y="281"/>
                </a:lnTo>
                <a:lnTo>
                  <a:pt x="198" y="281"/>
                </a:lnTo>
                <a:lnTo>
                  <a:pt x="197" y="279"/>
                </a:lnTo>
                <a:lnTo>
                  <a:pt x="197" y="277"/>
                </a:lnTo>
                <a:lnTo>
                  <a:pt x="198" y="276"/>
                </a:lnTo>
                <a:lnTo>
                  <a:pt x="198" y="274"/>
                </a:lnTo>
                <a:lnTo>
                  <a:pt x="200" y="272"/>
                </a:lnTo>
                <a:lnTo>
                  <a:pt x="201" y="268"/>
                </a:lnTo>
                <a:lnTo>
                  <a:pt x="200" y="266"/>
                </a:lnTo>
                <a:lnTo>
                  <a:pt x="199" y="264"/>
                </a:lnTo>
                <a:lnTo>
                  <a:pt x="200" y="260"/>
                </a:lnTo>
                <a:lnTo>
                  <a:pt x="201" y="257"/>
                </a:lnTo>
                <a:lnTo>
                  <a:pt x="201" y="252"/>
                </a:lnTo>
                <a:lnTo>
                  <a:pt x="201" y="248"/>
                </a:lnTo>
                <a:lnTo>
                  <a:pt x="203" y="242"/>
                </a:lnTo>
                <a:lnTo>
                  <a:pt x="205" y="238"/>
                </a:lnTo>
                <a:lnTo>
                  <a:pt x="209" y="229"/>
                </a:lnTo>
                <a:lnTo>
                  <a:pt x="214" y="221"/>
                </a:lnTo>
                <a:lnTo>
                  <a:pt x="220" y="213"/>
                </a:lnTo>
                <a:lnTo>
                  <a:pt x="225" y="205"/>
                </a:lnTo>
                <a:lnTo>
                  <a:pt x="231" y="198"/>
                </a:lnTo>
                <a:lnTo>
                  <a:pt x="234" y="190"/>
                </a:lnTo>
                <a:lnTo>
                  <a:pt x="236" y="183"/>
                </a:lnTo>
                <a:lnTo>
                  <a:pt x="236" y="175"/>
                </a:lnTo>
                <a:lnTo>
                  <a:pt x="237" y="174"/>
                </a:lnTo>
                <a:lnTo>
                  <a:pt x="238" y="171"/>
                </a:lnTo>
                <a:lnTo>
                  <a:pt x="237" y="169"/>
                </a:lnTo>
                <a:lnTo>
                  <a:pt x="236" y="169"/>
                </a:lnTo>
                <a:lnTo>
                  <a:pt x="234" y="172"/>
                </a:lnTo>
                <a:lnTo>
                  <a:pt x="234" y="173"/>
                </a:lnTo>
                <a:lnTo>
                  <a:pt x="231" y="176"/>
                </a:lnTo>
                <a:lnTo>
                  <a:pt x="227" y="181"/>
                </a:lnTo>
                <a:lnTo>
                  <a:pt x="224" y="181"/>
                </a:lnTo>
                <a:lnTo>
                  <a:pt x="222" y="182"/>
                </a:lnTo>
                <a:lnTo>
                  <a:pt x="221" y="182"/>
                </a:lnTo>
                <a:lnTo>
                  <a:pt x="221" y="183"/>
                </a:lnTo>
                <a:lnTo>
                  <a:pt x="221" y="184"/>
                </a:lnTo>
                <a:lnTo>
                  <a:pt x="222" y="185"/>
                </a:lnTo>
                <a:lnTo>
                  <a:pt x="223" y="187"/>
                </a:lnTo>
                <a:lnTo>
                  <a:pt x="225" y="188"/>
                </a:lnTo>
                <a:lnTo>
                  <a:pt x="224" y="190"/>
                </a:lnTo>
                <a:lnTo>
                  <a:pt x="224" y="191"/>
                </a:lnTo>
                <a:lnTo>
                  <a:pt x="215" y="208"/>
                </a:lnTo>
                <a:lnTo>
                  <a:pt x="205" y="225"/>
                </a:lnTo>
                <a:lnTo>
                  <a:pt x="207" y="214"/>
                </a:lnTo>
                <a:lnTo>
                  <a:pt x="208" y="204"/>
                </a:lnTo>
                <a:lnTo>
                  <a:pt x="213" y="194"/>
                </a:lnTo>
                <a:lnTo>
                  <a:pt x="219" y="185"/>
                </a:lnTo>
                <a:lnTo>
                  <a:pt x="222" y="175"/>
                </a:lnTo>
                <a:lnTo>
                  <a:pt x="227" y="166"/>
                </a:lnTo>
                <a:lnTo>
                  <a:pt x="234" y="156"/>
                </a:lnTo>
                <a:lnTo>
                  <a:pt x="241" y="146"/>
                </a:lnTo>
                <a:lnTo>
                  <a:pt x="245" y="141"/>
                </a:lnTo>
                <a:lnTo>
                  <a:pt x="247" y="136"/>
                </a:lnTo>
                <a:lnTo>
                  <a:pt x="252" y="133"/>
                </a:lnTo>
                <a:lnTo>
                  <a:pt x="256" y="130"/>
                </a:lnTo>
                <a:lnTo>
                  <a:pt x="260" y="129"/>
                </a:lnTo>
                <a:lnTo>
                  <a:pt x="264" y="129"/>
                </a:lnTo>
                <a:lnTo>
                  <a:pt x="265" y="129"/>
                </a:lnTo>
                <a:lnTo>
                  <a:pt x="266" y="130"/>
                </a:lnTo>
                <a:lnTo>
                  <a:pt x="266" y="132"/>
                </a:lnTo>
                <a:lnTo>
                  <a:pt x="266" y="134"/>
                </a:lnTo>
                <a:lnTo>
                  <a:pt x="263" y="140"/>
                </a:lnTo>
                <a:lnTo>
                  <a:pt x="260" y="144"/>
                </a:lnTo>
                <a:lnTo>
                  <a:pt x="258" y="150"/>
                </a:lnTo>
                <a:lnTo>
                  <a:pt x="256" y="157"/>
                </a:lnTo>
                <a:lnTo>
                  <a:pt x="252" y="168"/>
                </a:lnTo>
                <a:lnTo>
                  <a:pt x="248" y="181"/>
                </a:lnTo>
                <a:lnTo>
                  <a:pt x="245" y="192"/>
                </a:lnTo>
                <a:lnTo>
                  <a:pt x="240" y="204"/>
                </a:lnTo>
                <a:lnTo>
                  <a:pt x="236" y="215"/>
                </a:lnTo>
                <a:lnTo>
                  <a:pt x="232" y="226"/>
                </a:lnTo>
                <a:lnTo>
                  <a:pt x="231" y="231"/>
                </a:lnTo>
                <a:lnTo>
                  <a:pt x="229" y="235"/>
                </a:lnTo>
                <a:lnTo>
                  <a:pt x="227" y="240"/>
                </a:lnTo>
                <a:lnTo>
                  <a:pt x="225" y="243"/>
                </a:lnTo>
                <a:lnTo>
                  <a:pt x="225" y="246"/>
                </a:lnTo>
                <a:lnTo>
                  <a:pt x="227" y="247"/>
                </a:lnTo>
                <a:lnTo>
                  <a:pt x="229" y="247"/>
                </a:lnTo>
                <a:lnTo>
                  <a:pt x="231" y="247"/>
                </a:lnTo>
                <a:lnTo>
                  <a:pt x="234" y="243"/>
                </a:lnTo>
                <a:lnTo>
                  <a:pt x="237" y="241"/>
                </a:lnTo>
                <a:lnTo>
                  <a:pt x="236" y="237"/>
                </a:lnTo>
                <a:lnTo>
                  <a:pt x="234" y="232"/>
                </a:lnTo>
                <a:lnTo>
                  <a:pt x="236" y="226"/>
                </a:lnTo>
                <a:lnTo>
                  <a:pt x="238" y="223"/>
                </a:lnTo>
                <a:lnTo>
                  <a:pt x="244" y="212"/>
                </a:lnTo>
                <a:lnTo>
                  <a:pt x="248" y="199"/>
                </a:lnTo>
                <a:lnTo>
                  <a:pt x="252" y="187"/>
                </a:lnTo>
                <a:lnTo>
                  <a:pt x="256" y="173"/>
                </a:lnTo>
                <a:lnTo>
                  <a:pt x="261" y="160"/>
                </a:lnTo>
                <a:lnTo>
                  <a:pt x="265" y="148"/>
                </a:lnTo>
                <a:lnTo>
                  <a:pt x="271" y="136"/>
                </a:lnTo>
                <a:lnTo>
                  <a:pt x="278" y="125"/>
                </a:lnTo>
                <a:lnTo>
                  <a:pt x="280" y="119"/>
                </a:lnTo>
                <a:lnTo>
                  <a:pt x="283" y="114"/>
                </a:lnTo>
                <a:lnTo>
                  <a:pt x="286" y="108"/>
                </a:lnTo>
                <a:lnTo>
                  <a:pt x="287" y="102"/>
                </a:lnTo>
                <a:lnTo>
                  <a:pt x="287" y="100"/>
                </a:lnTo>
                <a:lnTo>
                  <a:pt x="286" y="98"/>
                </a:lnTo>
                <a:lnTo>
                  <a:pt x="285" y="97"/>
                </a:lnTo>
                <a:lnTo>
                  <a:pt x="282" y="97"/>
                </a:lnTo>
                <a:lnTo>
                  <a:pt x="280" y="99"/>
                </a:lnTo>
                <a:lnTo>
                  <a:pt x="279" y="100"/>
                </a:lnTo>
                <a:lnTo>
                  <a:pt x="278" y="106"/>
                </a:lnTo>
                <a:lnTo>
                  <a:pt x="277" y="110"/>
                </a:lnTo>
                <a:lnTo>
                  <a:pt x="274" y="116"/>
                </a:lnTo>
                <a:lnTo>
                  <a:pt x="271" y="122"/>
                </a:lnTo>
                <a:lnTo>
                  <a:pt x="269" y="119"/>
                </a:lnTo>
                <a:lnTo>
                  <a:pt x="267" y="117"/>
                </a:lnTo>
                <a:lnTo>
                  <a:pt x="266" y="117"/>
                </a:lnTo>
                <a:lnTo>
                  <a:pt x="265" y="118"/>
                </a:lnTo>
                <a:lnTo>
                  <a:pt x="263" y="121"/>
                </a:lnTo>
                <a:lnTo>
                  <a:pt x="261" y="124"/>
                </a:lnTo>
                <a:lnTo>
                  <a:pt x="260" y="118"/>
                </a:lnTo>
                <a:lnTo>
                  <a:pt x="260" y="113"/>
                </a:lnTo>
                <a:lnTo>
                  <a:pt x="258" y="110"/>
                </a:lnTo>
                <a:lnTo>
                  <a:pt x="257" y="108"/>
                </a:lnTo>
                <a:lnTo>
                  <a:pt x="254" y="107"/>
                </a:lnTo>
                <a:lnTo>
                  <a:pt x="250" y="107"/>
                </a:lnTo>
                <a:lnTo>
                  <a:pt x="252" y="105"/>
                </a:lnTo>
                <a:lnTo>
                  <a:pt x="253" y="104"/>
                </a:lnTo>
                <a:lnTo>
                  <a:pt x="255" y="102"/>
                </a:lnTo>
                <a:lnTo>
                  <a:pt x="256" y="102"/>
                </a:lnTo>
                <a:lnTo>
                  <a:pt x="260" y="105"/>
                </a:lnTo>
                <a:lnTo>
                  <a:pt x="261" y="107"/>
                </a:lnTo>
                <a:lnTo>
                  <a:pt x="264" y="107"/>
                </a:lnTo>
                <a:lnTo>
                  <a:pt x="267" y="106"/>
                </a:lnTo>
                <a:lnTo>
                  <a:pt x="271" y="105"/>
                </a:lnTo>
                <a:lnTo>
                  <a:pt x="273" y="102"/>
                </a:lnTo>
                <a:lnTo>
                  <a:pt x="274" y="100"/>
                </a:lnTo>
                <a:lnTo>
                  <a:pt x="273" y="97"/>
                </a:lnTo>
                <a:lnTo>
                  <a:pt x="272" y="94"/>
                </a:lnTo>
                <a:lnTo>
                  <a:pt x="269" y="93"/>
                </a:lnTo>
                <a:lnTo>
                  <a:pt x="266" y="92"/>
                </a:lnTo>
                <a:lnTo>
                  <a:pt x="263" y="91"/>
                </a:lnTo>
                <a:lnTo>
                  <a:pt x="261" y="92"/>
                </a:lnTo>
                <a:lnTo>
                  <a:pt x="258" y="94"/>
                </a:lnTo>
                <a:lnTo>
                  <a:pt x="255" y="90"/>
                </a:lnTo>
                <a:lnTo>
                  <a:pt x="249" y="85"/>
                </a:lnTo>
                <a:lnTo>
                  <a:pt x="248" y="82"/>
                </a:lnTo>
                <a:lnTo>
                  <a:pt x="249" y="79"/>
                </a:lnTo>
                <a:lnTo>
                  <a:pt x="250" y="75"/>
                </a:lnTo>
                <a:lnTo>
                  <a:pt x="253" y="71"/>
                </a:lnTo>
                <a:lnTo>
                  <a:pt x="252" y="67"/>
                </a:lnTo>
                <a:lnTo>
                  <a:pt x="250" y="65"/>
                </a:lnTo>
                <a:lnTo>
                  <a:pt x="248" y="63"/>
                </a:lnTo>
                <a:lnTo>
                  <a:pt x="247" y="61"/>
                </a:lnTo>
                <a:lnTo>
                  <a:pt x="248" y="60"/>
                </a:lnTo>
                <a:lnTo>
                  <a:pt x="249" y="58"/>
                </a:lnTo>
                <a:lnTo>
                  <a:pt x="252" y="55"/>
                </a:lnTo>
                <a:lnTo>
                  <a:pt x="255" y="53"/>
                </a:lnTo>
                <a:lnTo>
                  <a:pt x="258" y="55"/>
                </a:lnTo>
                <a:lnTo>
                  <a:pt x="263" y="56"/>
                </a:lnTo>
                <a:lnTo>
                  <a:pt x="262" y="51"/>
                </a:lnTo>
                <a:lnTo>
                  <a:pt x="261" y="47"/>
                </a:lnTo>
                <a:lnTo>
                  <a:pt x="261" y="43"/>
                </a:lnTo>
                <a:lnTo>
                  <a:pt x="260" y="41"/>
                </a:lnTo>
                <a:lnTo>
                  <a:pt x="256" y="38"/>
                </a:lnTo>
                <a:lnTo>
                  <a:pt x="250" y="35"/>
                </a:lnTo>
                <a:lnTo>
                  <a:pt x="249" y="36"/>
                </a:lnTo>
                <a:lnTo>
                  <a:pt x="249" y="39"/>
                </a:lnTo>
                <a:lnTo>
                  <a:pt x="247" y="41"/>
                </a:lnTo>
                <a:lnTo>
                  <a:pt x="246" y="41"/>
                </a:lnTo>
                <a:lnTo>
                  <a:pt x="245" y="40"/>
                </a:lnTo>
                <a:lnTo>
                  <a:pt x="242" y="40"/>
                </a:lnTo>
                <a:lnTo>
                  <a:pt x="240" y="40"/>
                </a:lnTo>
                <a:lnTo>
                  <a:pt x="239" y="40"/>
                </a:lnTo>
                <a:lnTo>
                  <a:pt x="238" y="42"/>
                </a:lnTo>
                <a:lnTo>
                  <a:pt x="237" y="43"/>
                </a:lnTo>
                <a:lnTo>
                  <a:pt x="238" y="48"/>
                </a:lnTo>
                <a:lnTo>
                  <a:pt x="238" y="51"/>
                </a:lnTo>
                <a:lnTo>
                  <a:pt x="239" y="49"/>
                </a:lnTo>
                <a:lnTo>
                  <a:pt x="240" y="48"/>
                </a:lnTo>
                <a:lnTo>
                  <a:pt x="241" y="48"/>
                </a:lnTo>
                <a:lnTo>
                  <a:pt x="242" y="48"/>
                </a:lnTo>
                <a:lnTo>
                  <a:pt x="245" y="49"/>
                </a:lnTo>
                <a:lnTo>
                  <a:pt x="247" y="47"/>
                </a:lnTo>
                <a:lnTo>
                  <a:pt x="247" y="51"/>
                </a:lnTo>
                <a:lnTo>
                  <a:pt x="246" y="55"/>
                </a:lnTo>
                <a:lnTo>
                  <a:pt x="244" y="56"/>
                </a:lnTo>
                <a:lnTo>
                  <a:pt x="240" y="55"/>
                </a:lnTo>
                <a:lnTo>
                  <a:pt x="239" y="55"/>
                </a:lnTo>
                <a:lnTo>
                  <a:pt x="237" y="53"/>
                </a:lnTo>
                <a:lnTo>
                  <a:pt x="236" y="53"/>
                </a:lnTo>
                <a:lnTo>
                  <a:pt x="233" y="55"/>
                </a:lnTo>
                <a:lnTo>
                  <a:pt x="232" y="59"/>
                </a:lnTo>
                <a:lnTo>
                  <a:pt x="231" y="64"/>
                </a:lnTo>
                <a:lnTo>
                  <a:pt x="229" y="71"/>
                </a:lnTo>
                <a:lnTo>
                  <a:pt x="227" y="76"/>
                </a:lnTo>
                <a:lnTo>
                  <a:pt x="227" y="80"/>
                </a:lnTo>
                <a:lnTo>
                  <a:pt x="227" y="83"/>
                </a:lnTo>
                <a:lnTo>
                  <a:pt x="225" y="86"/>
                </a:lnTo>
                <a:lnTo>
                  <a:pt x="223" y="89"/>
                </a:lnTo>
                <a:lnTo>
                  <a:pt x="221" y="91"/>
                </a:lnTo>
                <a:lnTo>
                  <a:pt x="219" y="91"/>
                </a:lnTo>
                <a:lnTo>
                  <a:pt x="215" y="91"/>
                </a:lnTo>
                <a:lnTo>
                  <a:pt x="212" y="91"/>
                </a:lnTo>
                <a:lnTo>
                  <a:pt x="209" y="88"/>
                </a:lnTo>
                <a:lnTo>
                  <a:pt x="206" y="85"/>
                </a:lnTo>
                <a:lnTo>
                  <a:pt x="204" y="85"/>
                </a:lnTo>
                <a:lnTo>
                  <a:pt x="204" y="86"/>
                </a:lnTo>
                <a:lnTo>
                  <a:pt x="204" y="89"/>
                </a:lnTo>
                <a:lnTo>
                  <a:pt x="205" y="90"/>
                </a:lnTo>
                <a:lnTo>
                  <a:pt x="205" y="92"/>
                </a:lnTo>
                <a:lnTo>
                  <a:pt x="205" y="93"/>
                </a:lnTo>
                <a:lnTo>
                  <a:pt x="204" y="96"/>
                </a:lnTo>
                <a:lnTo>
                  <a:pt x="201" y="98"/>
                </a:lnTo>
                <a:lnTo>
                  <a:pt x="199" y="105"/>
                </a:lnTo>
                <a:lnTo>
                  <a:pt x="197" y="111"/>
                </a:lnTo>
                <a:lnTo>
                  <a:pt x="193" y="117"/>
                </a:lnTo>
                <a:lnTo>
                  <a:pt x="191" y="123"/>
                </a:lnTo>
                <a:lnTo>
                  <a:pt x="191" y="127"/>
                </a:lnTo>
                <a:lnTo>
                  <a:pt x="190" y="132"/>
                </a:lnTo>
                <a:lnTo>
                  <a:pt x="188" y="134"/>
                </a:lnTo>
                <a:lnTo>
                  <a:pt x="186" y="135"/>
                </a:lnTo>
                <a:lnTo>
                  <a:pt x="186" y="139"/>
                </a:lnTo>
                <a:lnTo>
                  <a:pt x="186" y="143"/>
                </a:lnTo>
                <a:lnTo>
                  <a:pt x="183" y="150"/>
                </a:lnTo>
                <a:lnTo>
                  <a:pt x="180" y="157"/>
                </a:lnTo>
                <a:lnTo>
                  <a:pt x="176" y="165"/>
                </a:lnTo>
                <a:lnTo>
                  <a:pt x="172" y="173"/>
                </a:lnTo>
                <a:lnTo>
                  <a:pt x="167" y="181"/>
                </a:lnTo>
                <a:lnTo>
                  <a:pt x="162" y="188"/>
                </a:lnTo>
                <a:lnTo>
                  <a:pt x="163" y="180"/>
                </a:lnTo>
                <a:lnTo>
                  <a:pt x="164" y="173"/>
                </a:lnTo>
                <a:lnTo>
                  <a:pt x="167" y="167"/>
                </a:lnTo>
                <a:lnTo>
                  <a:pt x="170" y="160"/>
                </a:lnTo>
                <a:lnTo>
                  <a:pt x="174" y="143"/>
                </a:lnTo>
                <a:lnTo>
                  <a:pt x="179" y="127"/>
                </a:lnTo>
                <a:lnTo>
                  <a:pt x="182" y="122"/>
                </a:lnTo>
                <a:lnTo>
                  <a:pt x="184" y="115"/>
                </a:lnTo>
                <a:lnTo>
                  <a:pt x="186" y="111"/>
                </a:lnTo>
                <a:lnTo>
                  <a:pt x="186" y="108"/>
                </a:lnTo>
                <a:lnTo>
                  <a:pt x="188" y="106"/>
                </a:lnTo>
                <a:lnTo>
                  <a:pt x="189" y="104"/>
                </a:lnTo>
                <a:lnTo>
                  <a:pt x="189" y="91"/>
                </a:lnTo>
                <a:lnTo>
                  <a:pt x="191" y="79"/>
                </a:lnTo>
                <a:lnTo>
                  <a:pt x="188" y="79"/>
                </a:lnTo>
                <a:lnTo>
                  <a:pt x="184" y="81"/>
                </a:lnTo>
                <a:lnTo>
                  <a:pt x="182" y="82"/>
                </a:lnTo>
                <a:lnTo>
                  <a:pt x="180" y="84"/>
                </a:lnTo>
                <a:lnTo>
                  <a:pt x="176" y="89"/>
                </a:lnTo>
                <a:lnTo>
                  <a:pt x="172" y="92"/>
                </a:lnTo>
                <a:lnTo>
                  <a:pt x="176" y="93"/>
                </a:lnTo>
                <a:lnTo>
                  <a:pt x="180" y="94"/>
                </a:lnTo>
                <a:lnTo>
                  <a:pt x="182" y="96"/>
                </a:lnTo>
                <a:lnTo>
                  <a:pt x="183" y="97"/>
                </a:lnTo>
                <a:lnTo>
                  <a:pt x="184" y="99"/>
                </a:lnTo>
                <a:lnTo>
                  <a:pt x="184" y="101"/>
                </a:lnTo>
                <a:lnTo>
                  <a:pt x="181" y="102"/>
                </a:lnTo>
                <a:lnTo>
                  <a:pt x="178" y="105"/>
                </a:lnTo>
                <a:lnTo>
                  <a:pt x="179" y="107"/>
                </a:lnTo>
                <a:lnTo>
                  <a:pt x="181" y="109"/>
                </a:lnTo>
                <a:lnTo>
                  <a:pt x="180" y="113"/>
                </a:lnTo>
                <a:lnTo>
                  <a:pt x="179" y="116"/>
                </a:lnTo>
                <a:lnTo>
                  <a:pt x="176" y="122"/>
                </a:lnTo>
                <a:lnTo>
                  <a:pt x="174" y="127"/>
                </a:lnTo>
                <a:lnTo>
                  <a:pt x="172" y="133"/>
                </a:lnTo>
                <a:lnTo>
                  <a:pt x="170" y="138"/>
                </a:lnTo>
                <a:lnTo>
                  <a:pt x="168" y="143"/>
                </a:lnTo>
                <a:lnTo>
                  <a:pt x="166" y="148"/>
                </a:lnTo>
                <a:lnTo>
                  <a:pt x="164" y="149"/>
                </a:lnTo>
                <a:lnTo>
                  <a:pt x="163" y="148"/>
                </a:lnTo>
                <a:lnTo>
                  <a:pt x="163" y="147"/>
                </a:lnTo>
                <a:lnTo>
                  <a:pt x="163" y="143"/>
                </a:lnTo>
                <a:lnTo>
                  <a:pt x="163" y="138"/>
                </a:lnTo>
                <a:lnTo>
                  <a:pt x="163" y="134"/>
                </a:lnTo>
                <a:lnTo>
                  <a:pt x="164" y="134"/>
                </a:lnTo>
                <a:lnTo>
                  <a:pt x="164" y="134"/>
                </a:lnTo>
                <a:lnTo>
                  <a:pt x="166" y="133"/>
                </a:lnTo>
                <a:lnTo>
                  <a:pt x="167" y="132"/>
                </a:lnTo>
                <a:lnTo>
                  <a:pt x="167" y="130"/>
                </a:lnTo>
                <a:lnTo>
                  <a:pt x="168" y="127"/>
                </a:lnTo>
                <a:lnTo>
                  <a:pt x="170" y="125"/>
                </a:lnTo>
                <a:lnTo>
                  <a:pt x="172" y="123"/>
                </a:lnTo>
                <a:lnTo>
                  <a:pt x="173" y="123"/>
                </a:lnTo>
                <a:lnTo>
                  <a:pt x="173" y="122"/>
                </a:lnTo>
                <a:lnTo>
                  <a:pt x="173" y="121"/>
                </a:lnTo>
                <a:lnTo>
                  <a:pt x="172" y="119"/>
                </a:lnTo>
                <a:lnTo>
                  <a:pt x="168" y="118"/>
                </a:lnTo>
                <a:lnTo>
                  <a:pt x="165" y="119"/>
                </a:lnTo>
                <a:lnTo>
                  <a:pt x="163" y="122"/>
                </a:lnTo>
                <a:lnTo>
                  <a:pt x="162" y="124"/>
                </a:lnTo>
                <a:lnTo>
                  <a:pt x="162" y="124"/>
                </a:lnTo>
                <a:lnTo>
                  <a:pt x="162" y="125"/>
                </a:lnTo>
                <a:lnTo>
                  <a:pt x="162" y="127"/>
                </a:lnTo>
                <a:lnTo>
                  <a:pt x="159" y="129"/>
                </a:lnTo>
                <a:lnTo>
                  <a:pt x="159" y="131"/>
                </a:lnTo>
                <a:lnTo>
                  <a:pt x="158" y="134"/>
                </a:lnTo>
                <a:lnTo>
                  <a:pt x="156" y="142"/>
                </a:lnTo>
                <a:lnTo>
                  <a:pt x="153" y="149"/>
                </a:lnTo>
                <a:lnTo>
                  <a:pt x="149" y="156"/>
                </a:lnTo>
                <a:lnTo>
                  <a:pt x="143" y="164"/>
                </a:lnTo>
                <a:lnTo>
                  <a:pt x="140" y="171"/>
                </a:lnTo>
                <a:lnTo>
                  <a:pt x="137" y="179"/>
                </a:lnTo>
                <a:lnTo>
                  <a:pt x="132" y="187"/>
                </a:lnTo>
                <a:lnTo>
                  <a:pt x="126" y="192"/>
                </a:lnTo>
                <a:lnTo>
                  <a:pt x="126" y="196"/>
                </a:lnTo>
                <a:lnTo>
                  <a:pt x="125" y="198"/>
                </a:lnTo>
                <a:lnTo>
                  <a:pt x="124" y="196"/>
                </a:lnTo>
                <a:lnTo>
                  <a:pt x="124" y="194"/>
                </a:lnTo>
                <a:lnTo>
                  <a:pt x="124" y="193"/>
                </a:lnTo>
                <a:lnTo>
                  <a:pt x="126" y="192"/>
                </a:lnTo>
                <a:lnTo>
                  <a:pt x="126" y="188"/>
                </a:lnTo>
                <a:lnTo>
                  <a:pt x="125" y="183"/>
                </a:lnTo>
                <a:lnTo>
                  <a:pt x="123" y="182"/>
                </a:lnTo>
                <a:lnTo>
                  <a:pt x="122" y="182"/>
                </a:lnTo>
                <a:lnTo>
                  <a:pt x="121" y="183"/>
                </a:lnTo>
                <a:lnTo>
                  <a:pt x="121" y="185"/>
                </a:lnTo>
                <a:lnTo>
                  <a:pt x="118" y="190"/>
                </a:lnTo>
                <a:lnTo>
                  <a:pt x="118" y="193"/>
                </a:lnTo>
                <a:lnTo>
                  <a:pt x="115" y="201"/>
                </a:lnTo>
                <a:lnTo>
                  <a:pt x="110" y="209"/>
                </a:lnTo>
                <a:lnTo>
                  <a:pt x="106" y="216"/>
                </a:lnTo>
                <a:lnTo>
                  <a:pt x="99" y="223"/>
                </a:lnTo>
                <a:lnTo>
                  <a:pt x="100" y="217"/>
                </a:lnTo>
                <a:lnTo>
                  <a:pt x="100" y="213"/>
                </a:lnTo>
                <a:lnTo>
                  <a:pt x="104" y="206"/>
                </a:lnTo>
                <a:lnTo>
                  <a:pt x="106" y="200"/>
                </a:lnTo>
                <a:lnTo>
                  <a:pt x="110" y="188"/>
                </a:lnTo>
                <a:lnTo>
                  <a:pt x="114" y="174"/>
                </a:lnTo>
                <a:lnTo>
                  <a:pt x="116" y="162"/>
                </a:lnTo>
                <a:lnTo>
                  <a:pt x="121" y="150"/>
                </a:lnTo>
                <a:lnTo>
                  <a:pt x="123" y="146"/>
                </a:lnTo>
                <a:lnTo>
                  <a:pt x="125" y="141"/>
                </a:lnTo>
                <a:lnTo>
                  <a:pt x="126" y="135"/>
                </a:lnTo>
                <a:lnTo>
                  <a:pt x="126" y="130"/>
                </a:lnTo>
                <a:lnTo>
                  <a:pt x="123" y="134"/>
                </a:lnTo>
                <a:lnTo>
                  <a:pt x="121" y="140"/>
                </a:lnTo>
                <a:lnTo>
                  <a:pt x="116" y="152"/>
                </a:lnTo>
                <a:lnTo>
                  <a:pt x="112" y="164"/>
                </a:lnTo>
                <a:lnTo>
                  <a:pt x="109" y="171"/>
                </a:lnTo>
                <a:lnTo>
                  <a:pt x="107" y="176"/>
                </a:lnTo>
                <a:lnTo>
                  <a:pt x="106" y="182"/>
                </a:lnTo>
                <a:lnTo>
                  <a:pt x="104" y="188"/>
                </a:lnTo>
                <a:lnTo>
                  <a:pt x="99" y="188"/>
                </a:lnTo>
                <a:lnTo>
                  <a:pt x="96" y="187"/>
                </a:lnTo>
                <a:lnTo>
                  <a:pt x="99" y="189"/>
                </a:lnTo>
                <a:lnTo>
                  <a:pt x="102" y="190"/>
                </a:lnTo>
                <a:lnTo>
                  <a:pt x="100" y="196"/>
                </a:lnTo>
                <a:lnTo>
                  <a:pt x="99" y="202"/>
                </a:lnTo>
                <a:lnTo>
                  <a:pt x="98" y="201"/>
                </a:lnTo>
                <a:lnTo>
                  <a:pt x="97" y="200"/>
                </a:lnTo>
                <a:lnTo>
                  <a:pt x="97" y="198"/>
                </a:lnTo>
                <a:lnTo>
                  <a:pt x="97" y="197"/>
                </a:lnTo>
                <a:lnTo>
                  <a:pt x="96" y="196"/>
                </a:lnTo>
                <a:lnTo>
                  <a:pt x="96" y="194"/>
                </a:lnTo>
                <a:lnTo>
                  <a:pt x="93" y="197"/>
                </a:lnTo>
                <a:lnTo>
                  <a:pt x="91" y="200"/>
                </a:lnTo>
                <a:lnTo>
                  <a:pt x="89" y="196"/>
                </a:lnTo>
                <a:lnTo>
                  <a:pt x="85" y="192"/>
                </a:lnTo>
                <a:lnTo>
                  <a:pt x="87" y="194"/>
                </a:lnTo>
                <a:lnTo>
                  <a:pt x="87" y="198"/>
                </a:lnTo>
                <a:lnTo>
                  <a:pt x="87" y="200"/>
                </a:lnTo>
                <a:lnTo>
                  <a:pt x="85" y="202"/>
                </a:lnTo>
                <a:lnTo>
                  <a:pt x="83" y="208"/>
                </a:lnTo>
                <a:lnTo>
                  <a:pt x="80" y="214"/>
                </a:lnTo>
                <a:lnTo>
                  <a:pt x="76" y="227"/>
                </a:lnTo>
                <a:lnTo>
                  <a:pt x="73" y="242"/>
                </a:lnTo>
                <a:lnTo>
                  <a:pt x="71" y="249"/>
                </a:lnTo>
                <a:lnTo>
                  <a:pt x="68" y="255"/>
                </a:lnTo>
                <a:lnTo>
                  <a:pt x="67" y="262"/>
                </a:lnTo>
                <a:lnTo>
                  <a:pt x="66" y="268"/>
                </a:lnTo>
                <a:lnTo>
                  <a:pt x="61" y="285"/>
                </a:lnTo>
                <a:lnTo>
                  <a:pt x="57" y="301"/>
                </a:lnTo>
                <a:lnTo>
                  <a:pt x="55" y="317"/>
                </a:lnTo>
                <a:lnTo>
                  <a:pt x="51" y="331"/>
                </a:lnTo>
                <a:lnTo>
                  <a:pt x="48" y="347"/>
                </a:lnTo>
                <a:lnTo>
                  <a:pt x="46" y="362"/>
                </a:lnTo>
                <a:lnTo>
                  <a:pt x="44" y="368"/>
                </a:lnTo>
                <a:lnTo>
                  <a:pt x="43" y="375"/>
                </a:lnTo>
                <a:lnTo>
                  <a:pt x="40" y="381"/>
                </a:lnTo>
                <a:lnTo>
                  <a:pt x="38" y="389"/>
                </a:lnTo>
                <a:lnTo>
                  <a:pt x="38" y="396"/>
                </a:lnTo>
                <a:lnTo>
                  <a:pt x="39" y="403"/>
                </a:lnTo>
                <a:lnTo>
                  <a:pt x="38" y="408"/>
                </a:lnTo>
                <a:lnTo>
                  <a:pt x="36" y="415"/>
                </a:lnTo>
                <a:lnTo>
                  <a:pt x="36" y="418"/>
                </a:lnTo>
                <a:lnTo>
                  <a:pt x="38" y="421"/>
                </a:lnTo>
                <a:lnTo>
                  <a:pt x="40" y="420"/>
                </a:lnTo>
                <a:lnTo>
                  <a:pt x="42" y="416"/>
                </a:lnTo>
                <a:lnTo>
                  <a:pt x="43" y="411"/>
                </a:lnTo>
                <a:lnTo>
                  <a:pt x="44" y="405"/>
                </a:lnTo>
                <a:lnTo>
                  <a:pt x="48" y="389"/>
                </a:lnTo>
                <a:lnTo>
                  <a:pt x="51" y="374"/>
                </a:lnTo>
                <a:lnTo>
                  <a:pt x="54" y="363"/>
                </a:lnTo>
                <a:lnTo>
                  <a:pt x="56" y="351"/>
                </a:lnTo>
                <a:lnTo>
                  <a:pt x="59" y="347"/>
                </a:lnTo>
                <a:lnTo>
                  <a:pt x="61" y="341"/>
                </a:lnTo>
                <a:lnTo>
                  <a:pt x="64" y="335"/>
                </a:lnTo>
                <a:lnTo>
                  <a:pt x="65" y="329"/>
                </a:lnTo>
                <a:lnTo>
                  <a:pt x="67" y="324"/>
                </a:lnTo>
                <a:lnTo>
                  <a:pt x="68" y="320"/>
                </a:lnTo>
                <a:lnTo>
                  <a:pt x="66" y="317"/>
                </a:lnTo>
                <a:lnTo>
                  <a:pt x="64" y="314"/>
                </a:lnTo>
                <a:lnTo>
                  <a:pt x="63" y="308"/>
                </a:lnTo>
                <a:lnTo>
                  <a:pt x="63" y="300"/>
                </a:lnTo>
                <a:lnTo>
                  <a:pt x="65" y="293"/>
                </a:lnTo>
                <a:lnTo>
                  <a:pt x="67" y="288"/>
                </a:lnTo>
                <a:lnTo>
                  <a:pt x="68" y="280"/>
                </a:lnTo>
                <a:lnTo>
                  <a:pt x="71" y="272"/>
                </a:lnTo>
                <a:lnTo>
                  <a:pt x="71" y="268"/>
                </a:lnTo>
                <a:lnTo>
                  <a:pt x="71" y="266"/>
                </a:lnTo>
                <a:lnTo>
                  <a:pt x="73" y="263"/>
                </a:lnTo>
                <a:lnTo>
                  <a:pt x="74" y="260"/>
                </a:lnTo>
                <a:lnTo>
                  <a:pt x="74" y="258"/>
                </a:lnTo>
                <a:lnTo>
                  <a:pt x="73" y="256"/>
                </a:lnTo>
                <a:lnTo>
                  <a:pt x="74" y="252"/>
                </a:lnTo>
                <a:lnTo>
                  <a:pt x="76" y="248"/>
                </a:lnTo>
                <a:lnTo>
                  <a:pt x="79" y="240"/>
                </a:lnTo>
                <a:lnTo>
                  <a:pt x="81" y="232"/>
                </a:lnTo>
                <a:lnTo>
                  <a:pt x="83" y="224"/>
                </a:lnTo>
                <a:lnTo>
                  <a:pt x="85" y="217"/>
                </a:lnTo>
                <a:lnTo>
                  <a:pt x="85" y="212"/>
                </a:lnTo>
                <a:lnTo>
                  <a:pt x="87" y="207"/>
                </a:lnTo>
                <a:lnTo>
                  <a:pt x="89" y="206"/>
                </a:lnTo>
                <a:lnTo>
                  <a:pt x="91" y="207"/>
                </a:lnTo>
                <a:lnTo>
                  <a:pt x="93" y="209"/>
                </a:lnTo>
                <a:lnTo>
                  <a:pt x="94" y="212"/>
                </a:lnTo>
                <a:lnTo>
                  <a:pt x="96" y="215"/>
                </a:lnTo>
                <a:lnTo>
                  <a:pt x="96" y="217"/>
                </a:lnTo>
                <a:lnTo>
                  <a:pt x="94" y="219"/>
                </a:lnTo>
                <a:lnTo>
                  <a:pt x="93" y="222"/>
                </a:lnTo>
                <a:lnTo>
                  <a:pt x="93" y="224"/>
                </a:lnTo>
                <a:lnTo>
                  <a:pt x="93" y="225"/>
                </a:lnTo>
                <a:lnTo>
                  <a:pt x="92" y="231"/>
                </a:lnTo>
                <a:lnTo>
                  <a:pt x="91" y="235"/>
                </a:lnTo>
                <a:lnTo>
                  <a:pt x="89" y="242"/>
                </a:lnTo>
                <a:lnTo>
                  <a:pt x="87" y="249"/>
                </a:lnTo>
                <a:lnTo>
                  <a:pt x="85" y="257"/>
                </a:lnTo>
                <a:lnTo>
                  <a:pt x="85" y="264"/>
                </a:lnTo>
                <a:lnTo>
                  <a:pt x="84" y="266"/>
                </a:lnTo>
                <a:lnTo>
                  <a:pt x="84" y="268"/>
                </a:lnTo>
                <a:lnTo>
                  <a:pt x="83" y="270"/>
                </a:lnTo>
                <a:lnTo>
                  <a:pt x="81" y="268"/>
                </a:lnTo>
                <a:lnTo>
                  <a:pt x="80" y="279"/>
                </a:lnTo>
                <a:lnTo>
                  <a:pt x="76" y="288"/>
                </a:lnTo>
                <a:lnTo>
                  <a:pt x="75" y="292"/>
                </a:lnTo>
                <a:lnTo>
                  <a:pt x="74" y="297"/>
                </a:lnTo>
                <a:lnTo>
                  <a:pt x="75" y="299"/>
                </a:lnTo>
                <a:lnTo>
                  <a:pt x="76" y="301"/>
                </a:lnTo>
                <a:lnTo>
                  <a:pt x="73" y="302"/>
                </a:lnTo>
                <a:lnTo>
                  <a:pt x="69" y="306"/>
                </a:lnTo>
                <a:lnTo>
                  <a:pt x="69" y="308"/>
                </a:lnTo>
                <a:lnTo>
                  <a:pt x="71" y="312"/>
                </a:lnTo>
                <a:lnTo>
                  <a:pt x="72" y="316"/>
                </a:lnTo>
                <a:lnTo>
                  <a:pt x="72" y="322"/>
                </a:lnTo>
                <a:lnTo>
                  <a:pt x="71" y="331"/>
                </a:lnTo>
                <a:lnTo>
                  <a:pt x="69" y="341"/>
                </a:lnTo>
                <a:lnTo>
                  <a:pt x="67" y="349"/>
                </a:lnTo>
                <a:lnTo>
                  <a:pt x="64" y="357"/>
                </a:lnTo>
                <a:lnTo>
                  <a:pt x="64" y="360"/>
                </a:lnTo>
                <a:lnTo>
                  <a:pt x="64" y="364"/>
                </a:lnTo>
                <a:lnTo>
                  <a:pt x="65" y="364"/>
                </a:lnTo>
                <a:lnTo>
                  <a:pt x="66" y="364"/>
                </a:lnTo>
                <a:lnTo>
                  <a:pt x="67" y="364"/>
                </a:lnTo>
                <a:lnTo>
                  <a:pt x="69" y="362"/>
                </a:lnTo>
                <a:lnTo>
                  <a:pt x="72" y="357"/>
                </a:lnTo>
                <a:lnTo>
                  <a:pt x="73" y="353"/>
                </a:lnTo>
                <a:lnTo>
                  <a:pt x="74" y="346"/>
                </a:lnTo>
                <a:lnTo>
                  <a:pt x="74" y="341"/>
                </a:lnTo>
                <a:lnTo>
                  <a:pt x="77" y="342"/>
                </a:lnTo>
                <a:lnTo>
                  <a:pt x="79" y="345"/>
                </a:lnTo>
                <a:lnTo>
                  <a:pt x="79" y="347"/>
                </a:lnTo>
                <a:lnTo>
                  <a:pt x="77" y="349"/>
                </a:lnTo>
                <a:lnTo>
                  <a:pt x="77" y="351"/>
                </a:lnTo>
                <a:lnTo>
                  <a:pt x="76" y="354"/>
                </a:lnTo>
                <a:lnTo>
                  <a:pt x="77" y="356"/>
                </a:lnTo>
                <a:lnTo>
                  <a:pt x="80" y="357"/>
                </a:lnTo>
                <a:lnTo>
                  <a:pt x="83" y="349"/>
                </a:lnTo>
                <a:lnTo>
                  <a:pt x="87" y="339"/>
                </a:lnTo>
                <a:lnTo>
                  <a:pt x="88" y="330"/>
                </a:lnTo>
                <a:lnTo>
                  <a:pt x="90" y="321"/>
                </a:lnTo>
                <a:lnTo>
                  <a:pt x="92" y="308"/>
                </a:lnTo>
                <a:lnTo>
                  <a:pt x="94" y="298"/>
                </a:lnTo>
                <a:lnTo>
                  <a:pt x="97" y="291"/>
                </a:lnTo>
                <a:lnTo>
                  <a:pt x="97" y="284"/>
                </a:lnTo>
                <a:lnTo>
                  <a:pt x="92" y="295"/>
                </a:lnTo>
                <a:lnTo>
                  <a:pt x="90" y="305"/>
                </a:lnTo>
                <a:lnTo>
                  <a:pt x="89" y="308"/>
                </a:lnTo>
                <a:lnTo>
                  <a:pt x="88" y="312"/>
                </a:lnTo>
                <a:lnTo>
                  <a:pt x="85" y="314"/>
                </a:lnTo>
                <a:lnTo>
                  <a:pt x="81" y="314"/>
                </a:lnTo>
                <a:lnTo>
                  <a:pt x="84" y="296"/>
                </a:lnTo>
                <a:lnTo>
                  <a:pt x="88" y="276"/>
                </a:lnTo>
                <a:lnTo>
                  <a:pt x="92" y="259"/>
                </a:lnTo>
                <a:lnTo>
                  <a:pt x="98" y="241"/>
                </a:lnTo>
                <a:lnTo>
                  <a:pt x="102" y="234"/>
                </a:lnTo>
                <a:lnTo>
                  <a:pt x="106" y="229"/>
                </a:lnTo>
                <a:lnTo>
                  <a:pt x="110" y="221"/>
                </a:lnTo>
                <a:lnTo>
                  <a:pt x="114" y="213"/>
                </a:lnTo>
                <a:lnTo>
                  <a:pt x="116" y="208"/>
                </a:lnTo>
                <a:lnTo>
                  <a:pt x="120" y="205"/>
                </a:lnTo>
                <a:lnTo>
                  <a:pt x="120" y="202"/>
                </a:lnTo>
                <a:lnTo>
                  <a:pt x="121" y="200"/>
                </a:lnTo>
                <a:lnTo>
                  <a:pt x="123" y="199"/>
                </a:lnTo>
                <a:lnTo>
                  <a:pt x="125" y="198"/>
                </a:lnTo>
                <a:lnTo>
                  <a:pt x="123" y="210"/>
                </a:lnTo>
                <a:lnTo>
                  <a:pt x="120" y="223"/>
                </a:lnTo>
                <a:lnTo>
                  <a:pt x="124" y="217"/>
                </a:lnTo>
                <a:lnTo>
                  <a:pt x="129" y="210"/>
                </a:lnTo>
                <a:lnTo>
                  <a:pt x="131" y="202"/>
                </a:lnTo>
                <a:lnTo>
                  <a:pt x="134" y="196"/>
                </a:lnTo>
                <a:lnTo>
                  <a:pt x="134" y="192"/>
                </a:lnTo>
                <a:lnTo>
                  <a:pt x="135" y="189"/>
                </a:lnTo>
                <a:lnTo>
                  <a:pt x="138" y="187"/>
                </a:lnTo>
                <a:lnTo>
                  <a:pt x="140" y="184"/>
                </a:lnTo>
                <a:lnTo>
                  <a:pt x="143" y="185"/>
                </a:lnTo>
                <a:lnTo>
                  <a:pt x="145" y="187"/>
                </a:lnTo>
                <a:lnTo>
                  <a:pt x="145" y="189"/>
                </a:lnTo>
                <a:lnTo>
                  <a:pt x="145" y="191"/>
                </a:lnTo>
                <a:lnTo>
                  <a:pt x="143" y="198"/>
                </a:lnTo>
                <a:lnTo>
                  <a:pt x="142" y="205"/>
                </a:lnTo>
                <a:lnTo>
                  <a:pt x="139" y="213"/>
                </a:lnTo>
                <a:lnTo>
                  <a:pt x="137" y="218"/>
                </a:lnTo>
                <a:lnTo>
                  <a:pt x="132" y="223"/>
                </a:lnTo>
                <a:lnTo>
                  <a:pt x="127" y="229"/>
                </a:lnTo>
                <a:lnTo>
                  <a:pt x="125" y="234"/>
                </a:lnTo>
                <a:lnTo>
                  <a:pt x="125" y="241"/>
                </a:lnTo>
                <a:lnTo>
                  <a:pt x="122" y="255"/>
                </a:lnTo>
                <a:lnTo>
                  <a:pt x="117" y="268"/>
                </a:lnTo>
                <a:lnTo>
                  <a:pt x="113" y="285"/>
                </a:lnTo>
                <a:lnTo>
                  <a:pt x="108" y="301"/>
                </a:lnTo>
                <a:lnTo>
                  <a:pt x="106" y="308"/>
                </a:lnTo>
                <a:lnTo>
                  <a:pt x="105" y="316"/>
                </a:lnTo>
                <a:lnTo>
                  <a:pt x="104" y="318"/>
                </a:lnTo>
                <a:lnTo>
                  <a:pt x="102" y="321"/>
                </a:lnTo>
                <a:lnTo>
                  <a:pt x="102" y="324"/>
                </a:lnTo>
                <a:lnTo>
                  <a:pt x="102" y="326"/>
                </a:lnTo>
                <a:lnTo>
                  <a:pt x="100" y="329"/>
                </a:lnTo>
                <a:lnTo>
                  <a:pt x="98" y="332"/>
                </a:lnTo>
                <a:lnTo>
                  <a:pt x="97" y="335"/>
                </a:lnTo>
                <a:lnTo>
                  <a:pt x="97" y="339"/>
                </a:lnTo>
                <a:lnTo>
                  <a:pt x="97" y="347"/>
                </a:lnTo>
                <a:lnTo>
                  <a:pt x="99" y="355"/>
                </a:lnTo>
                <a:lnTo>
                  <a:pt x="96" y="355"/>
                </a:lnTo>
                <a:lnTo>
                  <a:pt x="94" y="355"/>
                </a:lnTo>
                <a:lnTo>
                  <a:pt x="93" y="356"/>
                </a:lnTo>
                <a:lnTo>
                  <a:pt x="92" y="358"/>
                </a:lnTo>
                <a:lnTo>
                  <a:pt x="91" y="363"/>
                </a:lnTo>
                <a:lnTo>
                  <a:pt x="90" y="368"/>
                </a:lnTo>
                <a:lnTo>
                  <a:pt x="88" y="378"/>
                </a:lnTo>
                <a:lnTo>
                  <a:pt x="85" y="387"/>
                </a:lnTo>
                <a:lnTo>
                  <a:pt x="84" y="392"/>
                </a:lnTo>
                <a:lnTo>
                  <a:pt x="83" y="397"/>
                </a:lnTo>
                <a:lnTo>
                  <a:pt x="82" y="401"/>
                </a:lnTo>
                <a:lnTo>
                  <a:pt x="80" y="406"/>
                </a:lnTo>
                <a:lnTo>
                  <a:pt x="80" y="409"/>
                </a:lnTo>
                <a:lnTo>
                  <a:pt x="79" y="413"/>
                </a:lnTo>
                <a:lnTo>
                  <a:pt x="79" y="416"/>
                </a:lnTo>
                <a:lnTo>
                  <a:pt x="77" y="421"/>
                </a:lnTo>
                <a:lnTo>
                  <a:pt x="75" y="426"/>
                </a:lnTo>
                <a:lnTo>
                  <a:pt x="71" y="431"/>
                </a:lnTo>
                <a:lnTo>
                  <a:pt x="67" y="432"/>
                </a:lnTo>
                <a:lnTo>
                  <a:pt x="64" y="431"/>
                </a:lnTo>
                <a:lnTo>
                  <a:pt x="60" y="430"/>
                </a:lnTo>
                <a:lnTo>
                  <a:pt x="60" y="426"/>
                </a:lnTo>
                <a:lnTo>
                  <a:pt x="60" y="420"/>
                </a:lnTo>
                <a:lnTo>
                  <a:pt x="61" y="413"/>
                </a:lnTo>
                <a:lnTo>
                  <a:pt x="61" y="403"/>
                </a:lnTo>
                <a:lnTo>
                  <a:pt x="64" y="393"/>
                </a:lnTo>
                <a:lnTo>
                  <a:pt x="66" y="389"/>
                </a:lnTo>
                <a:lnTo>
                  <a:pt x="67" y="384"/>
                </a:lnTo>
                <a:lnTo>
                  <a:pt x="66" y="380"/>
                </a:lnTo>
                <a:lnTo>
                  <a:pt x="66" y="376"/>
                </a:lnTo>
                <a:lnTo>
                  <a:pt x="67" y="373"/>
                </a:lnTo>
                <a:lnTo>
                  <a:pt x="68" y="370"/>
                </a:lnTo>
                <a:lnTo>
                  <a:pt x="68" y="367"/>
                </a:lnTo>
                <a:lnTo>
                  <a:pt x="67" y="365"/>
                </a:lnTo>
                <a:lnTo>
                  <a:pt x="66" y="364"/>
                </a:lnTo>
                <a:lnTo>
                  <a:pt x="64" y="364"/>
                </a:lnTo>
                <a:lnTo>
                  <a:pt x="61" y="373"/>
                </a:lnTo>
                <a:lnTo>
                  <a:pt x="60" y="384"/>
                </a:lnTo>
                <a:lnTo>
                  <a:pt x="58" y="396"/>
                </a:lnTo>
                <a:lnTo>
                  <a:pt x="56" y="407"/>
                </a:lnTo>
                <a:lnTo>
                  <a:pt x="55" y="418"/>
                </a:lnTo>
                <a:lnTo>
                  <a:pt x="54" y="430"/>
                </a:lnTo>
                <a:lnTo>
                  <a:pt x="54" y="440"/>
                </a:lnTo>
                <a:lnTo>
                  <a:pt x="51" y="451"/>
                </a:lnTo>
                <a:lnTo>
                  <a:pt x="47" y="462"/>
                </a:lnTo>
                <a:lnTo>
                  <a:pt x="40" y="472"/>
                </a:lnTo>
                <a:lnTo>
                  <a:pt x="40" y="468"/>
                </a:lnTo>
                <a:lnTo>
                  <a:pt x="39" y="466"/>
                </a:lnTo>
                <a:lnTo>
                  <a:pt x="38" y="465"/>
                </a:lnTo>
                <a:lnTo>
                  <a:pt x="34" y="464"/>
                </a:lnTo>
                <a:lnTo>
                  <a:pt x="33" y="462"/>
                </a:lnTo>
                <a:lnTo>
                  <a:pt x="33" y="458"/>
                </a:lnTo>
                <a:lnTo>
                  <a:pt x="33" y="455"/>
                </a:lnTo>
                <a:lnTo>
                  <a:pt x="34" y="451"/>
                </a:lnTo>
                <a:lnTo>
                  <a:pt x="38" y="443"/>
                </a:lnTo>
                <a:lnTo>
                  <a:pt x="40" y="437"/>
                </a:lnTo>
                <a:lnTo>
                  <a:pt x="40" y="429"/>
                </a:lnTo>
                <a:lnTo>
                  <a:pt x="40" y="421"/>
                </a:lnTo>
                <a:lnTo>
                  <a:pt x="36" y="422"/>
                </a:lnTo>
                <a:lnTo>
                  <a:pt x="33" y="425"/>
                </a:lnTo>
                <a:lnTo>
                  <a:pt x="30" y="430"/>
                </a:lnTo>
                <a:lnTo>
                  <a:pt x="28" y="434"/>
                </a:lnTo>
                <a:lnTo>
                  <a:pt x="27" y="438"/>
                </a:lnTo>
                <a:lnTo>
                  <a:pt x="28" y="441"/>
                </a:lnTo>
                <a:lnTo>
                  <a:pt x="31" y="439"/>
                </a:lnTo>
                <a:lnTo>
                  <a:pt x="33" y="437"/>
                </a:lnTo>
                <a:lnTo>
                  <a:pt x="32" y="448"/>
                </a:lnTo>
                <a:lnTo>
                  <a:pt x="32" y="461"/>
                </a:lnTo>
                <a:lnTo>
                  <a:pt x="30" y="472"/>
                </a:lnTo>
                <a:lnTo>
                  <a:pt x="27" y="484"/>
                </a:lnTo>
                <a:lnTo>
                  <a:pt x="24" y="495"/>
                </a:lnTo>
                <a:lnTo>
                  <a:pt x="18" y="504"/>
                </a:lnTo>
                <a:lnTo>
                  <a:pt x="16" y="512"/>
                </a:lnTo>
                <a:lnTo>
                  <a:pt x="16" y="521"/>
                </a:lnTo>
                <a:lnTo>
                  <a:pt x="14" y="526"/>
                </a:lnTo>
                <a:lnTo>
                  <a:pt x="11" y="531"/>
                </a:lnTo>
                <a:lnTo>
                  <a:pt x="10" y="537"/>
                </a:lnTo>
                <a:lnTo>
                  <a:pt x="8" y="542"/>
                </a:lnTo>
                <a:lnTo>
                  <a:pt x="6" y="547"/>
                </a:lnTo>
                <a:lnTo>
                  <a:pt x="5" y="551"/>
                </a:lnTo>
                <a:lnTo>
                  <a:pt x="5" y="556"/>
                </a:lnTo>
                <a:lnTo>
                  <a:pt x="5" y="562"/>
                </a:lnTo>
                <a:lnTo>
                  <a:pt x="5" y="566"/>
                </a:lnTo>
                <a:lnTo>
                  <a:pt x="7" y="570"/>
                </a:lnTo>
                <a:lnTo>
                  <a:pt x="9" y="570"/>
                </a:lnTo>
                <a:lnTo>
                  <a:pt x="13" y="570"/>
                </a:lnTo>
                <a:lnTo>
                  <a:pt x="11" y="565"/>
                </a:lnTo>
                <a:lnTo>
                  <a:pt x="10" y="559"/>
                </a:lnTo>
                <a:lnTo>
                  <a:pt x="10" y="553"/>
                </a:lnTo>
                <a:lnTo>
                  <a:pt x="10" y="546"/>
                </a:lnTo>
                <a:lnTo>
                  <a:pt x="14" y="549"/>
                </a:lnTo>
                <a:lnTo>
                  <a:pt x="16" y="554"/>
                </a:lnTo>
                <a:lnTo>
                  <a:pt x="17" y="559"/>
                </a:lnTo>
                <a:lnTo>
                  <a:pt x="18" y="565"/>
                </a:lnTo>
                <a:lnTo>
                  <a:pt x="19" y="571"/>
                </a:lnTo>
                <a:lnTo>
                  <a:pt x="21" y="575"/>
                </a:lnTo>
                <a:lnTo>
                  <a:pt x="23" y="580"/>
                </a:lnTo>
                <a:lnTo>
                  <a:pt x="26" y="584"/>
                </a:lnTo>
                <a:lnTo>
                  <a:pt x="27" y="581"/>
                </a:lnTo>
                <a:lnTo>
                  <a:pt x="30" y="578"/>
                </a:lnTo>
                <a:lnTo>
                  <a:pt x="31" y="575"/>
                </a:lnTo>
                <a:lnTo>
                  <a:pt x="32" y="574"/>
                </a:lnTo>
                <a:lnTo>
                  <a:pt x="34" y="574"/>
                </a:lnTo>
                <a:lnTo>
                  <a:pt x="35" y="575"/>
                </a:lnTo>
                <a:lnTo>
                  <a:pt x="35" y="578"/>
                </a:lnTo>
                <a:lnTo>
                  <a:pt x="34" y="581"/>
                </a:lnTo>
                <a:lnTo>
                  <a:pt x="33" y="586"/>
                </a:lnTo>
                <a:lnTo>
                  <a:pt x="31" y="588"/>
                </a:lnTo>
                <a:lnTo>
                  <a:pt x="30" y="590"/>
                </a:lnTo>
                <a:lnTo>
                  <a:pt x="27" y="592"/>
                </a:lnTo>
                <a:lnTo>
                  <a:pt x="26" y="592"/>
                </a:lnTo>
                <a:lnTo>
                  <a:pt x="24" y="592"/>
                </a:lnTo>
                <a:lnTo>
                  <a:pt x="22" y="589"/>
                </a:lnTo>
                <a:lnTo>
                  <a:pt x="21" y="586"/>
                </a:lnTo>
                <a:lnTo>
                  <a:pt x="19" y="584"/>
                </a:lnTo>
                <a:lnTo>
                  <a:pt x="19" y="583"/>
                </a:lnTo>
                <a:lnTo>
                  <a:pt x="17" y="583"/>
                </a:lnTo>
                <a:lnTo>
                  <a:pt x="15" y="583"/>
                </a:lnTo>
                <a:lnTo>
                  <a:pt x="19" y="591"/>
                </a:lnTo>
                <a:lnTo>
                  <a:pt x="22" y="599"/>
                </a:lnTo>
                <a:lnTo>
                  <a:pt x="19" y="600"/>
                </a:lnTo>
                <a:lnTo>
                  <a:pt x="18" y="603"/>
                </a:lnTo>
                <a:lnTo>
                  <a:pt x="17" y="605"/>
                </a:lnTo>
                <a:lnTo>
                  <a:pt x="17" y="607"/>
                </a:lnTo>
                <a:lnTo>
                  <a:pt x="18" y="611"/>
                </a:lnTo>
                <a:lnTo>
                  <a:pt x="18" y="615"/>
                </a:lnTo>
                <a:lnTo>
                  <a:pt x="17" y="621"/>
                </a:lnTo>
                <a:lnTo>
                  <a:pt x="16" y="625"/>
                </a:lnTo>
                <a:lnTo>
                  <a:pt x="13" y="629"/>
                </a:lnTo>
                <a:lnTo>
                  <a:pt x="10" y="633"/>
                </a:lnTo>
                <a:lnTo>
                  <a:pt x="8" y="638"/>
                </a:lnTo>
                <a:lnTo>
                  <a:pt x="7" y="642"/>
                </a:lnTo>
                <a:lnTo>
                  <a:pt x="8" y="648"/>
                </a:lnTo>
                <a:lnTo>
                  <a:pt x="10" y="654"/>
                </a:lnTo>
                <a:lnTo>
                  <a:pt x="9" y="658"/>
                </a:lnTo>
                <a:lnTo>
                  <a:pt x="6" y="662"/>
                </a:lnTo>
                <a:lnTo>
                  <a:pt x="3" y="667"/>
                </a:lnTo>
                <a:lnTo>
                  <a:pt x="2" y="673"/>
                </a:lnTo>
                <a:lnTo>
                  <a:pt x="1" y="678"/>
                </a:lnTo>
                <a:lnTo>
                  <a:pt x="1" y="682"/>
                </a:lnTo>
                <a:lnTo>
                  <a:pt x="0" y="683"/>
                </a:lnTo>
                <a:lnTo>
                  <a:pt x="0" y="685"/>
                </a:lnTo>
                <a:lnTo>
                  <a:pt x="1" y="686"/>
                </a:lnTo>
                <a:lnTo>
                  <a:pt x="2" y="686"/>
                </a:lnTo>
                <a:lnTo>
                  <a:pt x="5" y="683"/>
                </a:lnTo>
                <a:lnTo>
                  <a:pt x="7" y="680"/>
                </a:lnTo>
                <a:lnTo>
                  <a:pt x="8" y="679"/>
                </a:lnTo>
                <a:lnTo>
                  <a:pt x="10" y="680"/>
                </a:lnTo>
                <a:lnTo>
                  <a:pt x="11" y="681"/>
                </a:lnTo>
                <a:lnTo>
                  <a:pt x="11" y="683"/>
                </a:lnTo>
                <a:lnTo>
                  <a:pt x="11" y="688"/>
                </a:lnTo>
                <a:lnTo>
                  <a:pt x="10" y="694"/>
                </a:lnTo>
                <a:lnTo>
                  <a:pt x="10" y="700"/>
                </a:lnTo>
                <a:lnTo>
                  <a:pt x="10" y="707"/>
                </a:lnTo>
                <a:lnTo>
                  <a:pt x="14" y="704"/>
                </a:lnTo>
                <a:lnTo>
                  <a:pt x="16" y="702"/>
                </a:lnTo>
                <a:lnTo>
                  <a:pt x="16" y="698"/>
                </a:lnTo>
                <a:lnTo>
                  <a:pt x="16" y="695"/>
                </a:lnTo>
                <a:lnTo>
                  <a:pt x="15" y="689"/>
                </a:lnTo>
                <a:lnTo>
                  <a:pt x="16" y="685"/>
                </a:lnTo>
                <a:lnTo>
                  <a:pt x="18" y="680"/>
                </a:lnTo>
                <a:lnTo>
                  <a:pt x="21" y="675"/>
                </a:lnTo>
                <a:lnTo>
                  <a:pt x="21" y="672"/>
                </a:lnTo>
                <a:lnTo>
                  <a:pt x="22" y="667"/>
                </a:lnTo>
                <a:lnTo>
                  <a:pt x="22" y="665"/>
                </a:lnTo>
                <a:lnTo>
                  <a:pt x="22" y="663"/>
                </a:lnTo>
                <a:lnTo>
                  <a:pt x="21" y="661"/>
                </a:lnTo>
                <a:lnTo>
                  <a:pt x="18" y="661"/>
                </a:lnTo>
                <a:lnTo>
                  <a:pt x="17" y="661"/>
                </a:lnTo>
                <a:lnTo>
                  <a:pt x="16" y="661"/>
                </a:lnTo>
                <a:lnTo>
                  <a:pt x="16" y="662"/>
                </a:lnTo>
                <a:lnTo>
                  <a:pt x="16" y="663"/>
                </a:lnTo>
                <a:lnTo>
                  <a:pt x="14" y="667"/>
                </a:lnTo>
                <a:lnTo>
                  <a:pt x="11" y="670"/>
                </a:lnTo>
                <a:lnTo>
                  <a:pt x="10" y="666"/>
                </a:lnTo>
                <a:lnTo>
                  <a:pt x="11" y="662"/>
                </a:lnTo>
                <a:lnTo>
                  <a:pt x="11" y="659"/>
                </a:lnTo>
                <a:lnTo>
                  <a:pt x="11" y="659"/>
                </a:lnTo>
                <a:lnTo>
                  <a:pt x="13" y="658"/>
                </a:lnTo>
                <a:lnTo>
                  <a:pt x="15" y="658"/>
                </a:lnTo>
                <a:lnTo>
                  <a:pt x="19" y="655"/>
                </a:lnTo>
                <a:lnTo>
                  <a:pt x="24" y="652"/>
                </a:lnTo>
                <a:lnTo>
                  <a:pt x="28" y="642"/>
                </a:lnTo>
                <a:lnTo>
                  <a:pt x="32" y="633"/>
                </a:lnTo>
                <a:lnTo>
                  <a:pt x="36" y="621"/>
                </a:lnTo>
                <a:lnTo>
                  <a:pt x="41" y="609"/>
                </a:lnTo>
                <a:lnTo>
                  <a:pt x="47" y="598"/>
                </a:lnTo>
                <a:lnTo>
                  <a:pt x="54" y="588"/>
                </a:lnTo>
                <a:lnTo>
                  <a:pt x="55" y="596"/>
                </a:lnTo>
                <a:lnTo>
                  <a:pt x="56" y="605"/>
                </a:lnTo>
                <a:lnTo>
                  <a:pt x="50" y="617"/>
                </a:lnTo>
                <a:lnTo>
                  <a:pt x="43" y="631"/>
                </a:lnTo>
                <a:lnTo>
                  <a:pt x="41" y="638"/>
                </a:lnTo>
                <a:lnTo>
                  <a:pt x="39" y="645"/>
                </a:lnTo>
                <a:lnTo>
                  <a:pt x="39" y="652"/>
                </a:lnTo>
                <a:lnTo>
                  <a:pt x="39" y="659"/>
                </a:lnTo>
                <a:lnTo>
                  <a:pt x="39" y="663"/>
                </a:lnTo>
                <a:lnTo>
                  <a:pt x="40" y="666"/>
                </a:lnTo>
                <a:lnTo>
                  <a:pt x="40" y="669"/>
                </a:lnTo>
                <a:lnTo>
                  <a:pt x="40" y="669"/>
                </a:lnTo>
                <a:lnTo>
                  <a:pt x="41" y="670"/>
                </a:lnTo>
                <a:lnTo>
                  <a:pt x="43" y="670"/>
                </a:lnTo>
                <a:lnTo>
                  <a:pt x="50" y="666"/>
                </a:lnTo>
                <a:lnTo>
                  <a:pt x="57" y="663"/>
                </a:lnTo>
                <a:lnTo>
                  <a:pt x="56" y="677"/>
                </a:lnTo>
                <a:lnTo>
                  <a:pt x="57" y="691"/>
                </a:lnTo>
                <a:lnTo>
                  <a:pt x="57" y="695"/>
                </a:lnTo>
                <a:lnTo>
                  <a:pt x="57" y="698"/>
                </a:lnTo>
                <a:lnTo>
                  <a:pt x="55" y="699"/>
                </a:lnTo>
                <a:lnTo>
                  <a:pt x="52" y="702"/>
                </a:lnTo>
                <a:lnTo>
                  <a:pt x="51" y="703"/>
                </a:lnTo>
                <a:lnTo>
                  <a:pt x="51" y="705"/>
                </a:lnTo>
                <a:lnTo>
                  <a:pt x="52" y="706"/>
                </a:lnTo>
                <a:lnTo>
                  <a:pt x="54" y="708"/>
                </a:lnTo>
                <a:lnTo>
                  <a:pt x="57" y="713"/>
                </a:lnTo>
                <a:lnTo>
                  <a:pt x="61" y="716"/>
                </a:lnTo>
                <a:lnTo>
                  <a:pt x="64" y="717"/>
                </a:lnTo>
                <a:lnTo>
                  <a:pt x="66" y="719"/>
                </a:lnTo>
                <a:lnTo>
                  <a:pt x="68" y="721"/>
                </a:lnTo>
                <a:lnTo>
                  <a:pt x="68" y="723"/>
                </a:lnTo>
                <a:lnTo>
                  <a:pt x="66" y="727"/>
                </a:lnTo>
                <a:lnTo>
                  <a:pt x="63" y="729"/>
                </a:lnTo>
                <a:lnTo>
                  <a:pt x="61" y="736"/>
                </a:lnTo>
                <a:lnTo>
                  <a:pt x="63" y="741"/>
                </a:lnTo>
                <a:lnTo>
                  <a:pt x="65" y="739"/>
                </a:lnTo>
                <a:lnTo>
                  <a:pt x="66" y="736"/>
                </a:lnTo>
                <a:lnTo>
                  <a:pt x="66" y="733"/>
                </a:lnTo>
                <a:lnTo>
                  <a:pt x="67" y="732"/>
                </a:lnTo>
                <a:lnTo>
                  <a:pt x="68" y="731"/>
                </a:lnTo>
                <a:lnTo>
                  <a:pt x="72" y="732"/>
                </a:lnTo>
                <a:lnTo>
                  <a:pt x="74" y="733"/>
                </a:lnTo>
                <a:lnTo>
                  <a:pt x="75" y="735"/>
                </a:lnTo>
                <a:lnTo>
                  <a:pt x="74" y="737"/>
                </a:lnTo>
                <a:lnTo>
                  <a:pt x="72" y="738"/>
                </a:lnTo>
                <a:lnTo>
                  <a:pt x="72" y="740"/>
                </a:lnTo>
                <a:lnTo>
                  <a:pt x="73" y="741"/>
                </a:lnTo>
                <a:lnTo>
                  <a:pt x="73" y="741"/>
                </a:lnTo>
                <a:lnTo>
                  <a:pt x="75" y="742"/>
                </a:lnTo>
                <a:lnTo>
                  <a:pt x="76" y="745"/>
                </a:lnTo>
                <a:lnTo>
                  <a:pt x="77" y="747"/>
                </a:lnTo>
                <a:lnTo>
                  <a:pt x="77" y="749"/>
                </a:lnTo>
                <a:lnTo>
                  <a:pt x="77" y="753"/>
                </a:lnTo>
                <a:lnTo>
                  <a:pt x="76" y="756"/>
                </a:lnTo>
                <a:lnTo>
                  <a:pt x="77" y="758"/>
                </a:lnTo>
                <a:lnTo>
                  <a:pt x="80" y="758"/>
                </a:lnTo>
                <a:lnTo>
                  <a:pt x="81" y="756"/>
                </a:lnTo>
                <a:lnTo>
                  <a:pt x="83" y="756"/>
                </a:lnTo>
                <a:lnTo>
                  <a:pt x="87" y="754"/>
                </a:lnTo>
                <a:lnTo>
                  <a:pt x="90" y="753"/>
                </a:lnTo>
                <a:lnTo>
                  <a:pt x="91" y="750"/>
                </a:lnTo>
                <a:lnTo>
                  <a:pt x="90" y="749"/>
                </a:lnTo>
                <a:lnTo>
                  <a:pt x="88" y="747"/>
                </a:lnTo>
                <a:lnTo>
                  <a:pt x="85" y="744"/>
                </a:lnTo>
                <a:lnTo>
                  <a:pt x="84" y="740"/>
                </a:lnTo>
                <a:lnTo>
                  <a:pt x="83" y="737"/>
                </a:lnTo>
                <a:lnTo>
                  <a:pt x="82" y="733"/>
                </a:lnTo>
                <a:lnTo>
                  <a:pt x="81" y="730"/>
                </a:lnTo>
                <a:lnTo>
                  <a:pt x="82" y="727"/>
                </a:lnTo>
                <a:lnTo>
                  <a:pt x="83" y="729"/>
                </a:lnTo>
                <a:lnTo>
                  <a:pt x="85" y="731"/>
                </a:lnTo>
                <a:lnTo>
                  <a:pt x="89" y="731"/>
                </a:lnTo>
                <a:lnTo>
                  <a:pt x="91" y="732"/>
                </a:lnTo>
                <a:lnTo>
                  <a:pt x="97" y="733"/>
                </a:lnTo>
                <a:lnTo>
                  <a:pt x="102" y="736"/>
                </a:lnTo>
                <a:lnTo>
                  <a:pt x="101" y="729"/>
                </a:lnTo>
                <a:lnTo>
                  <a:pt x="98" y="723"/>
                </a:lnTo>
                <a:lnTo>
                  <a:pt x="99" y="720"/>
                </a:lnTo>
                <a:lnTo>
                  <a:pt x="101" y="716"/>
                </a:lnTo>
                <a:lnTo>
                  <a:pt x="104" y="715"/>
                </a:lnTo>
                <a:lnTo>
                  <a:pt x="105" y="715"/>
                </a:lnTo>
                <a:lnTo>
                  <a:pt x="107" y="716"/>
                </a:lnTo>
                <a:lnTo>
                  <a:pt x="108" y="719"/>
                </a:lnTo>
                <a:lnTo>
                  <a:pt x="109" y="724"/>
                </a:lnTo>
                <a:lnTo>
                  <a:pt x="110" y="731"/>
                </a:lnTo>
                <a:lnTo>
                  <a:pt x="113" y="732"/>
                </a:lnTo>
                <a:lnTo>
                  <a:pt x="115" y="732"/>
                </a:lnTo>
                <a:lnTo>
                  <a:pt x="117" y="732"/>
                </a:lnTo>
                <a:lnTo>
                  <a:pt x="118" y="732"/>
                </a:lnTo>
                <a:lnTo>
                  <a:pt x="120" y="732"/>
                </a:lnTo>
                <a:lnTo>
                  <a:pt x="121" y="732"/>
                </a:lnTo>
                <a:lnTo>
                  <a:pt x="121" y="731"/>
                </a:lnTo>
                <a:lnTo>
                  <a:pt x="121" y="730"/>
                </a:lnTo>
                <a:lnTo>
                  <a:pt x="122" y="725"/>
                </a:lnTo>
                <a:lnTo>
                  <a:pt x="122" y="721"/>
                </a:lnTo>
                <a:lnTo>
                  <a:pt x="122" y="716"/>
                </a:lnTo>
                <a:lnTo>
                  <a:pt x="123" y="712"/>
                </a:lnTo>
                <a:lnTo>
                  <a:pt x="123" y="711"/>
                </a:lnTo>
                <a:lnTo>
                  <a:pt x="124" y="710"/>
                </a:lnTo>
                <a:lnTo>
                  <a:pt x="125" y="710"/>
                </a:lnTo>
                <a:lnTo>
                  <a:pt x="126" y="710"/>
                </a:lnTo>
                <a:lnTo>
                  <a:pt x="129" y="712"/>
                </a:lnTo>
                <a:lnTo>
                  <a:pt x="130" y="714"/>
                </a:lnTo>
                <a:lnTo>
                  <a:pt x="131" y="720"/>
                </a:lnTo>
                <a:lnTo>
                  <a:pt x="133" y="725"/>
                </a:lnTo>
                <a:lnTo>
                  <a:pt x="133" y="732"/>
                </a:lnTo>
                <a:lnTo>
                  <a:pt x="132" y="737"/>
                </a:lnTo>
                <a:lnTo>
                  <a:pt x="127" y="738"/>
                </a:lnTo>
                <a:lnTo>
                  <a:pt x="124" y="737"/>
                </a:lnTo>
                <a:lnTo>
                  <a:pt x="124" y="736"/>
                </a:lnTo>
                <a:lnTo>
                  <a:pt x="124" y="735"/>
                </a:lnTo>
                <a:lnTo>
                  <a:pt x="123" y="733"/>
                </a:lnTo>
                <a:lnTo>
                  <a:pt x="121" y="732"/>
                </a:lnTo>
                <a:lnTo>
                  <a:pt x="122" y="737"/>
                </a:lnTo>
                <a:lnTo>
                  <a:pt x="123" y="739"/>
                </a:lnTo>
                <a:lnTo>
                  <a:pt x="125" y="741"/>
                </a:lnTo>
                <a:lnTo>
                  <a:pt x="129" y="742"/>
                </a:lnTo>
                <a:lnTo>
                  <a:pt x="132" y="746"/>
                </a:lnTo>
                <a:lnTo>
                  <a:pt x="135" y="748"/>
                </a:lnTo>
                <a:lnTo>
                  <a:pt x="138" y="748"/>
                </a:lnTo>
                <a:lnTo>
                  <a:pt x="139" y="747"/>
                </a:lnTo>
                <a:lnTo>
                  <a:pt x="140" y="745"/>
                </a:lnTo>
                <a:lnTo>
                  <a:pt x="140" y="742"/>
                </a:lnTo>
                <a:lnTo>
                  <a:pt x="140" y="733"/>
                </a:lnTo>
                <a:lnTo>
                  <a:pt x="140" y="725"/>
                </a:lnTo>
                <a:lnTo>
                  <a:pt x="139" y="716"/>
                </a:lnTo>
                <a:lnTo>
                  <a:pt x="138" y="708"/>
                </a:lnTo>
                <a:lnTo>
                  <a:pt x="135" y="699"/>
                </a:lnTo>
                <a:lnTo>
                  <a:pt x="135" y="691"/>
                </a:lnTo>
                <a:lnTo>
                  <a:pt x="137" y="688"/>
                </a:lnTo>
                <a:lnTo>
                  <a:pt x="139" y="686"/>
                </a:lnTo>
                <a:lnTo>
                  <a:pt x="141" y="685"/>
                </a:lnTo>
                <a:lnTo>
                  <a:pt x="145" y="685"/>
                </a:lnTo>
                <a:lnTo>
                  <a:pt x="147" y="683"/>
                </a:lnTo>
                <a:lnTo>
                  <a:pt x="150" y="683"/>
                </a:lnTo>
                <a:lnTo>
                  <a:pt x="153" y="681"/>
                </a:lnTo>
                <a:lnTo>
                  <a:pt x="155" y="680"/>
                </a:lnTo>
                <a:lnTo>
                  <a:pt x="156" y="672"/>
                </a:lnTo>
                <a:lnTo>
                  <a:pt x="157" y="663"/>
                </a:lnTo>
                <a:lnTo>
                  <a:pt x="160" y="656"/>
                </a:lnTo>
                <a:lnTo>
                  <a:pt x="165" y="649"/>
                </a:lnTo>
                <a:lnTo>
                  <a:pt x="176" y="634"/>
                </a:lnTo>
                <a:lnTo>
                  <a:pt x="188" y="619"/>
                </a:lnTo>
                <a:lnTo>
                  <a:pt x="197" y="604"/>
                </a:lnTo>
                <a:lnTo>
                  <a:pt x="207" y="591"/>
                </a:lnTo>
                <a:lnTo>
                  <a:pt x="213" y="587"/>
                </a:lnTo>
                <a:lnTo>
                  <a:pt x="219" y="583"/>
                </a:lnTo>
                <a:lnTo>
                  <a:pt x="221" y="581"/>
                </a:lnTo>
                <a:lnTo>
                  <a:pt x="223" y="579"/>
                </a:lnTo>
                <a:lnTo>
                  <a:pt x="224" y="575"/>
                </a:lnTo>
                <a:lnTo>
                  <a:pt x="225" y="572"/>
                </a:lnTo>
                <a:lnTo>
                  <a:pt x="227" y="569"/>
                </a:lnTo>
                <a:lnTo>
                  <a:pt x="228" y="567"/>
                </a:lnTo>
                <a:lnTo>
                  <a:pt x="230" y="569"/>
                </a:lnTo>
                <a:lnTo>
                  <a:pt x="232" y="570"/>
                </a:lnTo>
                <a:lnTo>
                  <a:pt x="234" y="569"/>
                </a:lnTo>
                <a:lnTo>
                  <a:pt x="236" y="567"/>
                </a:lnTo>
                <a:lnTo>
                  <a:pt x="237" y="567"/>
                </a:lnTo>
                <a:lnTo>
                  <a:pt x="237" y="571"/>
                </a:lnTo>
                <a:lnTo>
                  <a:pt x="237" y="579"/>
                </a:lnTo>
                <a:lnTo>
                  <a:pt x="234" y="587"/>
                </a:lnTo>
                <a:lnTo>
                  <a:pt x="230" y="592"/>
                </a:lnTo>
                <a:lnTo>
                  <a:pt x="225" y="598"/>
                </a:lnTo>
                <a:lnTo>
                  <a:pt x="231" y="598"/>
                </a:lnTo>
                <a:lnTo>
                  <a:pt x="234" y="598"/>
                </a:lnTo>
                <a:lnTo>
                  <a:pt x="237" y="599"/>
                </a:lnTo>
                <a:lnTo>
                  <a:pt x="238" y="602"/>
                </a:lnTo>
                <a:lnTo>
                  <a:pt x="238" y="604"/>
                </a:lnTo>
                <a:lnTo>
                  <a:pt x="238" y="607"/>
                </a:lnTo>
                <a:lnTo>
                  <a:pt x="242" y="603"/>
                </a:lnTo>
                <a:lnTo>
                  <a:pt x="247" y="598"/>
                </a:lnTo>
                <a:lnTo>
                  <a:pt x="250" y="599"/>
                </a:lnTo>
                <a:lnTo>
                  <a:pt x="254" y="600"/>
                </a:lnTo>
                <a:lnTo>
                  <a:pt x="255" y="597"/>
                </a:lnTo>
                <a:lnTo>
                  <a:pt x="254" y="595"/>
                </a:lnTo>
                <a:lnTo>
                  <a:pt x="256" y="587"/>
                </a:lnTo>
                <a:lnTo>
                  <a:pt x="260" y="579"/>
                </a:lnTo>
                <a:lnTo>
                  <a:pt x="261" y="578"/>
                </a:lnTo>
                <a:lnTo>
                  <a:pt x="261" y="575"/>
                </a:lnTo>
                <a:lnTo>
                  <a:pt x="262" y="574"/>
                </a:lnTo>
                <a:lnTo>
                  <a:pt x="264" y="575"/>
                </a:lnTo>
                <a:lnTo>
                  <a:pt x="265" y="580"/>
                </a:lnTo>
                <a:lnTo>
                  <a:pt x="265" y="584"/>
                </a:lnTo>
                <a:lnTo>
                  <a:pt x="267" y="584"/>
                </a:lnTo>
                <a:lnTo>
                  <a:pt x="270" y="582"/>
                </a:lnTo>
                <a:lnTo>
                  <a:pt x="272" y="583"/>
                </a:lnTo>
                <a:lnTo>
                  <a:pt x="275" y="584"/>
                </a:lnTo>
                <a:lnTo>
                  <a:pt x="278" y="584"/>
                </a:lnTo>
                <a:lnTo>
                  <a:pt x="279" y="583"/>
                </a:lnTo>
                <a:lnTo>
                  <a:pt x="280" y="582"/>
                </a:lnTo>
                <a:lnTo>
                  <a:pt x="281" y="580"/>
                </a:lnTo>
                <a:lnTo>
                  <a:pt x="281" y="574"/>
                </a:lnTo>
                <a:lnTo>
                  <a:pt x="282" y="571"/>
                </a:lnTo>
                <a:lnTo>
                  <a:pt x="282" y="567"/>
                </a:lnTo>
                <a:lnTo>
                  <a:pt x="283" y="562"/>
                </a:lnTo>
                <a:lnTo>
                  <a:pt x="285" y="557"/>
                </a:lnTo>
                <a:lnTo>
                  <a:pt x="287" y="555"/>
                </a:lnTo>
                <a:lnTo>
                  <a:pt x="288" y="555"/>
                </a:lnTo>
                <a:lnTo>
                  <a:pt x="289" y="556"/>
                </a:lnTo>
                <a:lnTo>
                  <a:pt x="289" y="558"/>
                </a:lnTo>
                <a:lnTo>
                  <a:pt x="289" y="561"/>
                </a:lnTo>
                <a:lnTo>
                  <a:pt x="288" y="565"/>
                </a:lnTo>
                <a:lnTo>
                  <a:pt x="289" y="569"/>
                </a:lnTo>
                <a:lnTo>
                  <a:pt x="294" y="554"/>
                </a:lnTo>
                <a:lnTo>
                  <a:pt x="300" y="538"/>
                </a:lnTo>
                <a:lnTo>
                  <a:pt x="306" y="523"/>
                </a:lnTo>
                <a:lnTo>
                  <a:pt x="314" y="508"/>
                </a:lnTo>
                <a:lnTo>
                  <a:pt x="315" y="513"/>
                </a:lnTo>
                <a:lnTo>
                  <a:pt x="315" y="517"/>
                </a:lnTo>
                <a:lnTo>
                  <a:pt x="314" y="522"/>
                </a:lnTo>
                <a:lnTo>
                  <a:pt x="313" y="526"/>
                </a:lnTo>
                <a:lnTo>
                  <a:pt x="312" y="532"/>
                </a:lnTo>
                <a:lnTo>
                  <a:pt x="312" y="538"/>
                </a:lnTo>
                <a:lnTo>
                  <a:pt x="312" y="545"/>
                </a:lnTo>
                <a:lnTo>
                  <a:pt x="313" y="550"/>
                </a:lnTo>
                <a:lnTo>
                  <a:pt x="313" y="551"/>
                </a:lnTo>
                <a:lnTo>
                  <a:pt x="314" y="554"/>
                </a:lnTo>
                <a:lnTo>
                  <a:pt x="315" y="555"/>
                </a:lnTo>
                <a:lnTo>
                  <a:pt x="318" y="555"/>
                </a:lnTo>
                <a:lnTo>
                  <a:pt x="319" y="551"/>
                </a:lnTo>
                <a:lnTo>
                  <a:pt x="319" y="547"/>
                </a:lnTo>
                <a:lnTo>
                  <a:pt x="321" y="538"/>
                </a:lnTo>
                <a:lnTo>
                  <a:pt x="324" y="530"/>
                </a:lnTo>
                <a:lnTo>
                  <a:pt x="328" y="520"/>
                </a:lnTo>
                <a:lnTo>
                  <a:pt x="332" y="512"/>
                </a:lnTo>
                <a:lnTo>
                  <a:pt x="338" y="504"/>
                </a:lnTo>
                <a:lnTo>
                  <a:pt x="343" y="497"/>
                </a:lnTo>
                <a:lnTo>
                  <a:pt x="344" y="495"/>
                </a:lnTo>
                <a:lnTo>
                  <a:pt x="345" y="492"/>
                </a:lnTo>
                <a:lnTo>
                  <a:pt x="347" y="491"/>
                </a:lnTo>
                <a:lnTo>
                  <a:pt x="349" y="491"/>
                </a:lnTo>
                <a:lnTo>
                  <a:pt x="351" y="492"/>
                </a:lnTo>
                <a:lnTo>
                  <a:pt x="351" y="495"/>
                </a:lnTo>
                <a:lnTo>
                  <a:pt x="351" y="496"/>
                </a:lnTo>
                <a:lnTo>
                  <a:pt x="349" y="498"/>
                </a:lnTo>
                <a:lnTo>
                  <a:pt x="347" y="501"/>
                </a:lnTo>
                <a:lnTo>
                  <a:pt x="345" y="505"/>
                </a:lnTo>
                <a:lnTo>
                  <a:pt x="343" y="508"/>
                </a:lnTo>
                <a:lnTo>
                  <a:pt x="340" y="513"/>
                </a:lnTo>
                <a:lnTo>
                  <a:pt x="340" y="516"/>
                </a:lnTo>
                <a:lnTo>
                  <a:pt x="343" y="520"/>
                </a:lnTo>
                <a:lnTo>
                  <a:pt x="341" y="526"/>
                </a:lnTo>
                <a:lnTo>
                  <a:pt x="338" y="533"/>
                </a:lnTo>
                <a:lnTo>
                  <a:pt x="335" y="545"/>
                </a:lnTo>
                <a:lnTo>
                  <a:pt x="332" y="555"/>
                </a:lnTo>
                <a:lnTo>
                  <a:pt x="331" y="566"/>
                </a:lnTo>
                <a:lnTo>
                  <a:pt x="331" y="579"/>
                </a:lnTo>
                <a:lnTo>
                  <a:pt x="331" y="588"/>
                </a:lnTo>
                <a:lnTo>
                  <a:pt x="331" y="598"/>
                </a:lnTo>
                <a:lnTo>
                  <a:pt x="331" y="603"/>
                </a:lnTo>
                <a:lnTo>
                  <a:pt x="331" y="608"/>
                </a:lnTo>
                <a:lnTo>
                  <a:pt x="329" y="613"/>
                </a:lnTo>
                <a:lnTo>
                  <a:pt x="328" y="617"/>
                </a:lnTo>
                <a:lnTo>
                  <a:pt x="329" y="620"/>
                </a:lnTo>
                <a:lnTo>
                  <a:pt x="330" y="621"/>
                </a:lnTo>
                <a:lnTo>
                  <a:pt x="329" y="622"/>
                </a:lnTo>
                <a:lnTo>
                  <a:pt x="329" y="624"/>
                </a:lnTo>
                <a:lnTo>
                  <a:pt x="328" y="630"/>
                </a:lnTo>
                <a:lnTo>
                  <a:pt x="327" y="634"/>
                </a:lnTo>
                <a:lnTo>
                  <a:pt x="324" y="639"/>
                </a:lnTo>
                <a:lnTo>
                  <a:pt x="322" y="644"/>
                </a:lnTo>
                <a:lnTo>
                  <a:pt x="321" y="648"/>
                </a:lnTo>
                <a:lnTo>
                  <a:pt x="322" y="652"/>
                </a:lnTo>
                <a:lnTo>
                  <a:pt x="324" y="649"/>
                </a:lnTo>
                <a:lnTo>
                  <a:pt x="327" y="649"/>
                </a:lnTo>
                <a:lnTo>
                  <a:pt x="330" y="650"/>
                </a:lnTo>
                <a:lnTo>
                  <a:pt x="332" y="653"/>
                </a:lnTo>
                <a:lnTo>
                  <a:pt x="332" y="648"/>
                </a:lnTo>
                <a:lnTo>
                  <a:pt x="332" y="645"/>
                </a:lnTo>
                <a:lnTo>
                  <a:pt x="332" y="642"/>
                </a:lnTo>
                <a:lnTo>
                  <a:pt x="332" y="641"/>
                </a:lnTo>
                <a:lnTo>
                  <a:pt x="332" y="640"/>
                </a:lnTo>
                <a:lnTo>
                  <a:pt x="330" y="639"/>
                </a:lnTo>
                <a:lnTo>
                  <a:pt x="331" y="639"/>
                </a:lnTo>
                <a:lnTo>
                  <a:pt x="332" y="639"/>
                </a:lnTo>
                <a:lnTo>
                  <a:pt x="333" y="638"/>
                </a:lnTo>
                <a:lnTo>
                  <a:pt x="335" y="636"/>
                </a:lnTo>
                <a:lnTo>
                  <a:pt x="336" y="631"/>
                </a:lnTo>
                <a:lnTo>
                  <a:pt x="338" y="628"/>
                </a:lnTo>
                <a:lnTo>
                  <a:pt x="338" y="634"/>
                </a:lnTo>
                <a:lnTo>
                  <a:pt x="340" y="640"/>
                </a:lnTo>
                <a:lnTo>
                  <a:pt x="343" y="636"/>
                </a:lnTo>
                <a:lnTo>
                  <a:pt x="343" y="630"/>
                </a:lnTo>
                <a:lnTo>
                  <a:pt x="344" y="628"/>
                </a:lnTo>
                <a:lnTo>
                  <a:pt x="344" y="624"/>
                </a:lnTo>
                <a:lnTo>
                  <a:pt x="346" y="623"/>
                </a:lnTo>
                <a:lnTo>
                  <a:pt x="348" y="622"/>
                </a:lnTo>
                <a:lnTo>
                  <a:pt x="349" y="623"/>
                </a:lnTo>
                <a:lnTo>
                  <a:pt x="352" y="625"/>
                </a:lnTo>
                <a:lnTo>
                  <a:pt x="352" y="628"/>
                </a:lnTo>
                <a:lnTo>
                  <a:pt x="352" y="630"/>
                </a:lnTo>
                <a:lnTo>
                  <a:pt x="351" y="631"/>
                </a:lnTo>
                <a:lnTo>
                  <a:pt x="349" y="632"/>
                </a:lnTo>
                <a:lnTo>
                  <a:pt x="348" y="636"/>
                </a:lnTo>
                <a:lnTo>
                  <a:pt x="348" y="638"/>
                </a:lnTo>
                <a:lnTo>
                  <a:pt x="347" y="644"/>
                </a:lnTo>
                <a:lnTo>
                  <a:pt x="346" y="649"/>
                </a:lnTo>
                <a:lnTo>
                  <a:pt x="347" y="663"/>
                </a:lnTo>
                <a:lnTo>
                  <a:pt x="351" y="677"/>
                </a:lnTo>
                <a:lnTo>
                  <a:pt x="351" y="679"/>
                </a:lnTo>
                <a:lnTo>
                  <a:pt x="351" y="680"/>
                </a:lnTo>
                <a:lnTo>
                  <a:pt x="352" y="686"/>
                </a:lnTo>
                <a:lnTo>
                  <a:pt x="351" y="692"/>
                </a:lnTo>
                <a:lnTo>
                  <a:pt x="349" y="699"/>
                </a:lnTo>
                <a:lnTo>
                  <a:pt x="351" y="706"/>
                </a:lnTo>
                <a:lnTo>
                  <a:pt x="352" y="712"/>
                </a:lnTo>
                <a:lnTo>
                  <a:pt x="355" y="717"/>
                </a:lnTo>
                <a:lnTo>
                  <a:pt x="360" y="722"/>
                </a:lnTo>
                <a:lnTo>
                  <a:pt x="364" y="727"/>
                </a:lnTo>
                <a:lnTo>
                  <a:pt x="368" y="732"/>
                </a:lnTo>
                <a:lnTo>
                  <a:pt x="370" y="737"/>
                </a:lnTo>
                <a:lnTo>
                  <a:pt x="371" y="742"/>
                </a:lnTo>
                <a:lnTo>
                  <a:pt x="371" y="748"/>
                </a:lnTo>
                <a:lnTo>
                  <a:pt x="371" y="752"/>
                </a:lnTo>
                <a:lnTo>
                  <a:pt x="372" y="754"/>
                </a:lnTo>
                <a:lnTo>
                  <a:pt x="373" y="756"/>
                </a:lnTo>
                <a:lnTo>
                  <a:pt x="374" y="756"/>
                </a:lnTo>
                <a:lnTo>
                  <a:pt x="377" y="757"/>
                </a:lnTo>
                <a:lnTo>
                  <a:pt x="378" y="756"/>
                </a:lnTo>
                <a:lnTo>
                  <a:pt x="380" y="755"/>
                </a:lnTo>
                <a:lnTo>
                  <a:pt x="382" y="753"/>
                </a:lnTo>
                <a:lnTo>
                  <a:pt x="384" y="741"/>
                </a:lnTo>
                <a:lnTo>
                  <a:pt x="387" y="731"/>
                </a:lnTo>
                <a:lnTo>
                  <a:pt x="390" y="732"/>
                </a:lnTo>
                <a:lnTo>
                  <a:pt x="394" y="732"/>
                </a:lnTo>
                <a:lnTo>
                  <a:pt x="394" y="730"/>
                </a:lnTo>
                <a:lnTo>
                  <a:pt x="394" y="728"/>
                </a:lnTo>
                <a:lnTo>
                  <a:pt x="395" y="725"/>
                </a:lnTo>
                <a:lnTo>
                  <a:pt x="397" y="723"/>
                </a:lnTo>
                <a:lnTo>
                  <a:pt x="404" y="713"/>
                </a:lnTo>
                <a:lnTo>
                  <a:pt x="410" y="703"/>
                </a:lnTo>
                <a:lnTo>
                  <a:pt x="412" y="698"/>
                </a:lnTo>
                <a:lnTo>
                  <a:pt x="415" y="692"/>
                </a:lnTo>
                <a:lnTo>
                  <a:pt x="419" y="688"/>
                </a:lnTo>
                <a:lnTo>
                  <a:pt x="422" y="686"/>
                </a:lnTo>
                <a:lnTo>
                  <a:pt x="423" y="691"/>
                </a:lnTo>
                <a:lnTo>
                  <a:pt x="425" y="698"/>
                </a:lnTo>
                <a:lnTo>
                  <a:pt x="419" y="708"/>
                </a:lnTo>
                <a:lnTo>
                  <a:pt x="412" y="716"/>
                </a:lnTo>
                <a:lnTo>
                  <a:pt x="406" y="725"/>
                </a:lnTo>
                <a:lnTo>
                  <a:pt x="403" y="736"/>
                </a:lnTo>
                <a:lnTo>
                  <a:pt x="401" y="739"/>
                </a:lnTo>
                <a:lnTo>
                  <a:pt x="398" y="742"/>
                </a:lnTo>
                <a:lnTo>
                  <a:pt x="395" y="744"/>
                </a:lnTo>
                <a:lnTo>
                  <a:pt x="390" y="745"/>
                </a:lnTo>
                <a:lnTo>
                  <a:pt x="392" y="748"/>
                </a:lnTo>
                <a:lnTo>
                  <a:pt x="394" y="753"/>
                </a:lnTo>
                <a:lnTo>
                  <a:pt x="395" y="756"/>
                </a:lnTo>
                <a:lnTo>
                  <a:pt x="394" y="760"/>
                </a:lnTo>
                <a:lnTo>
                  <a:pt x="392" y="763"/>
                </a:lnTo>
                <a:lnTo>
                  <a:pt x="388" y="764"/>
                </a:lnTo>
                <a:lnTo>
                  <a:pt x="387" y="765"/>
                </a:lnTo>
                <a:lnTo>
                  <a:pt x="387" y="766"/>
                </a:lnTo>
                <a:lnTo>
                  <a:pt x="386" y="768"/>
                </a:lnTo>
                <a:lnTo>
                  <a:pt x="386" y="770"/>
                </a:lnTo>
                <a:lnTo>
                  <a:pt x="388" y="778"/>
                </a:lnTo>
                <a:lnTo>
                  <a:pt x="393" y="783"/>
                </a:lnTo>
                <a:lnTo>
                  <a:pt x="396" y="786"/>
                </a:lnTo>
                <a:lnTo>
                  <a:pt x="399" y="788"/>
                </a:lnTo>
                <a:lnTo>
                  <a:pt x="403" y="788"/>
                </a:lnTo>
                <a:lnTo>
                  <a:pt x="406" y="788"/>
                </a:lnTo>
                <a:lnTo>
                  <a:pt x="411" y="786"/>
                </a:lnTo>
                <a:lnTo>
                  <a:pt x="414" y="783"/>
                </a:lnTo>
                <a:lnTo>
                  <a:pt x="419" y="782"/>
                </a:lnTo>
                <a:lnTo>
                  <a:pt x="422" y="782"/>
                </a:lnTo>
                <a:lnTo>
                  <a:pt x="425" y="781"/>
                </a:lnTo>
                <a:lnTo>
                  <a:pt x="427" y="779"/>
                </a:lnTo>
                <a:lnTo>
                  <a:pt x="428" y="777"/>
                </a:lnTo>
                <a:lnTo>
                  <a:pt x="430" y="773"/>
                </a:lnTo>
                <a:lnTo>
                  <a:pt x="433" y="765"/>
                </a:lnTo>
                <a:lnTo>
                  <a:pt x="435" y="761"/>
                </a:lnTo>
                <a:lnTo>
                  <a:pt x="440" y="749"/>
                </a:lnTo>
                <a:lnTo>
                  <a:pt x="445" y="738"/>
                </a:lnTo>
                <a:lnTo>
                  <a:pt x="451" y="727"/>
                </a:lnTo>
                <a:lnTo>
                  <a:pt x="456" y="715"/>
                </a:lnTo>
                <a:lnTo>
                  <a:pt x="470" y="694"/>
                </a:lnTo>
                <a:lnTo>
                  <a:pt x="485" y="672"/>
                </a:lnTo>
                <a:lnTo>
                  <a:pt x="501" y="653"/>
                </a:lnTo>
                <a:lnTo>
                  <a:pt x="519" y="633"/>
                </a:lnTo>
                <a:lnTo>
                  <a:pt x="528" y="624"/>
                </a:lnTo>
                <a:lnTo>
                  <a:pt x="537" y="615"/>
                </a:lnTo>
                <a:lnTo>
                  <a:pt x="539" y="612"/>
                </a:lnTo>
                <a:lnTo>
                  <a:pt x="543" y="608"/>
                </a:lnTo>
                <a:lnTo>
                  <a:pt x="546" y="606"/>
                </a:lnTo>
                <a:lnTo>
                  <a:pt x="551" y="605"/>
                </a:lnTo>
                <a:lnTo>
                  <a:pt x="554" y="604"/>
                </a:lnTo>
                <a:lnTo>
                  <a:pt x="558" y="603"/>
                </a:lnTo>
                <a:lnTo>
                  <a:pt x="561" y="600"/>
                </a:lnTo>
                <a:lnTo>
                  <a:pt x="563" y="598"/>
                </a:lnTo>
                <a:lnTo>
                  <a:pt x="569" y="590"/>
                </a:lnTo>
                <a:lnTo>
                  <a:pt x="574" y="582"/>
                </a:lnTo>
                <a:lnTo>
                  <a:pt x="576" y="579"/>
                </a:lnTo>
                <a:lnTo>
                  <a:pt x="580" y="574"/>
                </a:lnTo>
                <a:lnTo>
                  <a:pt x="583" y="572"/>
                </a:lnTo>
                <a:lnTo>
                  <a:pt x="584" y="570"/>
                </a:lnTo>
                <a:lnTo>
                  <a:pt x="586" y="569"/>
                </a:lnTo>
                <a:lnTo>
                  <a:pt x="588" y="569"/>
                </a:lnTo>
                <a:lnTo>
                  <a:pt x="590" y="572"/>
                </a:lnTo>
                <a:lnTo>
                  <a:pt x="591" y="575"/>
                </a:lnTo>
                <a:lnTo>
                  <a:pt x="592" y="578"/>
                </a:lnTo>
                <a:lnTo>
                  <a:pt x="592" y="578"/>
                </a:lnTo>
                <a:lnTo>
                  <a:pt x="593" y="578"/>
                </a:lnTo>
                <a:lnTo>
                  <a:pt x="594" y="576"/>
                </a:lnTo>
                <a:lnTo>
                  <a:pt x="598" y="572"/>
                </a:lnTo>
                <a:lnTo>
                  <a:pt x="600" y="567"/>
                </a:lnTo>
                <a:lnTo>
                  <a:pt x="604" y="563"/>
                </a:lnTo>
                <a:lnTo>
                  <a:pt x="608" y="558"/>
                </a:lnTo>
                <a:lnTo>
                  <a:pt x="611" y="555"/>
                </a:lnTo>
                <a:lnTo>
                  <a:pt x="615" y="550"/>
                </a:lnTo>
                <a:lnTo>
                  <a:pt x="616" y="548"/>
                </a:lnTo>
                <a:lnTo>
                  <a:pt x="617" y="547"/>
                </a:lnTo>
                <a:lnTo>
                  <a:pt x="618" y="546"/>
                </a:lnTo>
                <a:lnTo>
                  <a:pt x="620" y="547"/>
                </a:lnTo>
                <a:lnTo>
                  <a:pt x="617" y="553"/>
                </a:lnTo>
                <a:lnTo>
                  <a:pt x="615" y="558"/>
                </a:lnTo>
                <a:lnTo>
                  <a:pt x="615" y="561"/>
                </a:lnTo>
                <a:lnTo>
                  <a:pt x="616" y="563"/>
                </a:lnTo>
                <a:lnTo>
                  <a:pt x="617" y="564"/>
                </a:lnTo>
                <a:lnTo>
                  <a:pt x="619" y="564"/>
                </a:lnTo>
                <a:lnTo>
                  <a:pt x="621" y="561"/>
                </a:lnTo>
                <a:lnTo>
                  <a:pt x="624" y="557"/>
                </a:lnTo>
                <a:lnTo>
                  <a:pt x="631" y="551"/>
                </a:lnTo>
                <a:lnTo>
                  <a:pt x="637" y="546"/>
                </a:lnTo>
                <a:lnTo>
                  <a:pt x="652" y="533"/>
                </a:lnTo>
                <a:lnTo>
                  <a:pt x="667" y="521"/>
                </a:lnTo>
                <a:lnTo>
                  <a:pt x="681" y="508"/>
                </a:lnTo>
                <a:lnTo>
                  <a:pt x="695" y="497"/>
                </a:lnTo>
                <a:lnTo>
                  <a:pt x="702" y="491"/>
                </a:lnTo>
                <a:lnTo>
                  <a:pt x="708" y="488"/>
                </a:lnTo>
                <a:lnTo>
                  <a:pt x="715" y="484"/>
                </a:lnTo>
                <a:lnTo>
                  <a:pt x="722" y="482"/>
                </a:lnTo>
                <a:lnTo>
                  <a:pt x="726" y="482"/>
                </a:lnTo>
                <a:lnTo>
                  <a:pt x="728" y="481"/>
                </a:lnTo>
                <a:lnTo>
                  <a:pt x="731" y="479"/>
                </a:lnTo>
                <a:lnTo>
                  <a:pt x="732" y="475"/>
                </a:lnTo>
                <a:lnTo>
                  <a:pt x="736" y="470"/>
                </a:lnTo>
                <a:lnTo>
                  <a:pt x="742" y="465"/>
                </a:lnTo>
                <a:lnTo>
                  <a:pt x="758" y="455"/>
                </a:lnTo>
                <a:lnTo>
                  <a:pt x="774" y="443"/>
                </a:lnTo>
                <a:lnTo>
                  <a:pt x="790" y="433"/>
                </a:lnTo>
                <a:lnTo>
                  <a:pt x="806" y="422"/>
                </a:lnTo>
                <a:lnTo>
                  <a:pt x="806" y="425"/>
                </a:lnTo>
                <a:lnTo>
                  <a:pt x="805" y="429"/>
                </a:lnTo>
                <a:lnTo>
                  <a:pt x="804" y="432"/>
                </a:lnTo>
                <a:lnTo>
                  <a:pt x="800" y="434"/>
                </a:lnTo>
                <a:lnTo>
                  <a:pt x="793" y="439"/>
                </a:lnTo>
                <a:lnTo>
                  <a:pt x="788" y="442"/>
                </a:lnTo>
                <a:lnTo>
                  <a:pt x="774" y="456"/>
                </a:lnTo>
                <a:lnTo>
                  <a:pt x="760" y="468"/>
                </a:lnTo>
                <a:lnTo>
                  <a:pt x="752" y="474"/>
                </a:lnTo>
                <a:lnTo>
                  <a:pt x="744" y="479"/>
                </a:lnTo>
                <a:lnTo>
                  <a:pt x="738" y="484"/>
                </a:lnTo>
                <a:lnTo>
                  <a:pt x="731" y="490"/>
                </a:lnTo>
                <a:lnTo>
                  <a:pt x="718" y="503"/>
                </a:lnTo>
                <a:lnTo>
                  <a:pt x="705" y="516"/>
                </a:lnTo>
                <a:lnTo>
                  <a:pt x="691" y="526"/>
                </a:lnTo>
                <a:lnTo>
                  <a:pt x="676" y="537"/>
                </a:lnTo>
                <a:lnTo>
                  <a:pt x="673" y="538"/>
                </a:lnTo>
                <a:lnTo>
                  <a:pt x="668" y="540"/>
                </a:lnTo>
                <a:lnTo>
                  <a:pt x="666" y="542"/>
                </a:lnTo>
                <a:lnTo>
                  <a:pt x="664" y="546"/>
                </a:lnTo>
                <a:lnTo>
                  <a:pt x="659" y="553"/>
                </a:lnTo>
                <a:lnTo>
                  <a:pt x="654" y="559"/>
                </a:lnTo>
                <a:lnTo>
                  <a:pt x="646" y="566"/>
                </a:lnTo>
                <a:lnTo>
                  <a:pt x="640" y="572"/>
                </a:lnTo>
                <a:lnTo>
                  <a:pt x="637" y="575"/>
                </a:lnTo>
                <a:lnTo>
                  <a:pt x="635" y="580"/>
                </a:lnTo>
                <a:lnTo>
                  <a:pt x="632" y="583"/>
                </a:lnTo>
                <a:lnTo>
                  <a:pt x="628" y="584"/>
                </a:lnTo>
                <a:lnTo>
                  <a:pt x="627" y="584"/>
                </a:lnTo>
                <a:lnTo>
                  <a:pt x="626" y="583"/>
                </a:lnTo>
                <a:lnTo>
                  <a:pt x="625" y="582"/>
                </a:lnTo>
                <a:lnTo>
                  <a:pt x="625" y="581"/>
                </a:lnTo>
                <a:lnTo>
                  <a:pt x="626" y="578"/>
                </a:lnTo>
                <a:lnTo>
                  <a:pt x="628" y="575"/>
                </a:lnTo>
                <a:lnTo>
                  <a:pt x="629" y="572"/>
                </a:lnTo>
                <a:lnTo>
                  <a:pt x="632" y="570"/>
                </a:lnTo>
                <a:lnTo>
                  <a:pt x="632" y="566"/>
                </a:lnTo>
                <a:lnTo>
                  <a:pt x="632" y="562"/>
                </a:lnTo>
                <a:lnTo>
                  <a:pt x="626" y="569"/>
                </a:lnTo>
                <a:lnTo>
                  <a:pt x="621" y="575"/>
                </a:lnTo>
                <a:lnTo>
                  <a:pt x="619" y="580"/>
                </a:lnTo>
                <a:lnTo>
                  <a:pt x="617" y="583"/>
                </a:lnTo>
                <a:lnTo>
                  <a:pt x="613" y="586"/>
                </a:lnTo>
                <a:lnTo>
                  <a:pt x="611" y="588"/>
                </a:lnTo>
                <a:lnTo>
                  <a:pt x="611" y="589"/>
                </a:lnTo>
                <a:lnTo>
                  <a:pt x="611" y="590"/>
                </a:lnTo>
                <a:lnTo>
                  <a:pt x="612" y="590"/>
                </a:lnTo>
                <a:lnTo>
                  <a:pt x="613" y="589"/>
                </a:lnTo>
                <a:lnTo>
                  <a:pt x="617" y="588"/>
                </a:lnTo>
                <a:lnTo>
                  <a:pt x="618" y="586"/>
                </a:lnTo>
                <a:lnTo>
                  <a:pt x="621" y="586"/>
                </a:lnTo>
                <a:lnTo>
                  <a:pt x="624" y="587"/>
                </a:lnTo>
                <a:lnTo>
                  <a:pt x="624" y="589"/>
                </a:lnTo>
                <a:lnTo>
                  <a:pt x="621" y="591"/>
                </a:lnTo>
                <a:lnTo>
                  <a:pt x="609" y="607"/>
                </a:lnTo>
                <a:lnTo>
                  <a:pt x="596" y="623"/>
                </a:lnTo>
                <a:lnTo>
                  <a:pt x="591" y="629"/>
                </a:lnTo>
                <a:lnTo>
                  <a:pt x="586" y="633"/>
                </a:lnTo>
                <a:lnTo>
                  <a:pt x="586" y="636"/>
                </a:lnTo>
                <a:lnTo>
                  <a:pt x="586" y="638"/>
                </a:lnTo>
                <a:lnTo>
                  <a:pt x="588" y="640"/>
                </a:lnTo>
                <a:lnTo>
                  <a:pt x="592" y="642"/>
                </a:lnTo>
                <a:lnTo>
                  <a:pt x="593" y="639"/>
                </a:lnTo>
                <a:lnTo>
                  <a:pt x="592" y="636"/>
                </a:lnTo>
                <a:lnTo>
                  <a:pt x="593" y="633"/>
                </a:lnTo>
                <a:lnTo>
                  <a:pt x="593" y="632"/>
                </a:lnTo>
                <a:lnTo>
                  <a:pt x="595" y="632"/>
                </a:lnTo>
                <a:lnTo>
                  <a:pt x="598" y="632"/>
                </a:lnTo>
                <a:lnTo>
                  <a:pt x="598" y="630"/>
                </a:lnTo>
                <a:lnTo>
                  <a:pt x="598" y="628"/>
                </a:lnTo>
                <a:lnTo>
                  <a:pt x="599" y="627"/>
                </a:lnTo>
                <a:lnTo>
                  <a:pt x="600" y="625"/>
                </a:lnTo>
                <a:lnTo>
                  <a:pt x="601" y="627"/>
                </a:lnTo>
                <a:lnTo>
                  <a:pt x="602" y="627"/>
                </a:lnTo>
                <a:lnTo>
                  <a:pt x="602" y="628"/>
                </a:lnTo>
                <a:lnTo>
                  <a:pt x="601" y="629"/>
                </a:lnTo>
                <a:lnTo>
                  <a:pt x="600" y="630"/>
                </a:lnTo>
                <a:lnTo>
                  <a:pt x="599" y="631"/>
                </a:lnTo>
                <a:lnTo>
                  <a:pt x="598" y="634"/>
                </a:lnTo>
                <a:lnTo>
                  <a:pt x="596" y="639"/>
                </a:lnTo>
                <a:lnTo>
                  <a:pt x="595" y="640"/>
                </a:lnTo>
                <a:lnTo>
                  <a:pt x="595" y="642"/>
                </a:lnTo>
                <a:lnTo>
                  <a:pt x="593" y="642"/>
                </a:lnTo>
                <a:lnTo>
                  <a:pt x="592" y="642"/>
                </a:lnTo>
                <a:lnTo>
                  <a:pt x="593" y="644"/>
                </a:lnTo>
                <a:lnTo>
                  <a:pt x="593" y="646"/>
                </a:lnTo>
                <a:lnTo>
                  <a:pt x="595" y="646"/>
                </a:lnTo>
                <a:lnTo>
                  <a:pt x="598" y="646"/>
                </a:lnTo>
                <a:lnTo>
                  <a:pt x="599" y="644"/>
                </a:lnTo>
                <a:lnTo>
                  <a:pt x="600" y="642"/>
                </a:lnTo>
                <a:lnTo>
                  <a:pt x="601" y="640"/>
                </a:lnTo>
                <a:lnTo>
                  <a:pt x="602" y="638"/>
                </a:lnTo>
                <a:lnTo>
                  <a:pt x="603" y="638"/>
                </a:lnTo>
                <a:lnTo>
                  <a:pt x="604" y="637"/>
                </a:lnTo>
                <a:lnTo>
                  <a:pt x="606" y="638"/>
                </a:lnTo>
                <a:lnTo>
                  <a:pt x="606" y="639"/>
                </a:lnTo>
                <a:lnTo>
                  <a:pt x="606" y="642"/>
                </a:lnTo>
                <a:lnTo>
                  <a:pt x="606" y="647"/>
                </a:lnTo>
                <a:lnTo>
                  <a:pt x="615" y="638"/>
                </a:lnTo>
                <a:lnTo>
                  <a:pt x="623" y="628"/>
                </a:lnTo>
                <a:lnTo>
                  <a:pt x="625" y="629"/>
                </a:lnTo>
                <a:lnTo>
                  <a:pt x="627" y="630"/>
                </a:lnTo>
                <a:lnTo>
                  <a:pt x="629" y="631"/>
                </a:lnTo>
                <a:lnTo>
                  <a:pt x="631" y="633"/>
                </a:lnTo>
                <a:lnTo>
                  <a:pt x="634" y="631"/>
                </a:lnTo>
                <a:lnTo>
                  <a:pt x="639" y="628"/>
                </a:lnTo>
                <a:lnTo>
                  <a:pt x="640" y="627"/>
                </a:lnTo>
                <a:lnTo>
                  <a:pt x="642" y="625"/>
                </a:lnTo>
                <a:lnTo>
                  <a:pt x="641" y="623"/>
                </a:lnTo>
                <a:lnTo>
                  <a:pt x="641" y="620"/>
                </a:lnTo>
                <a:lnTo>
                  <a:pt x="643" y="620"/>
                </a:lnTo>
                <a:lnTo>
                  <a:pt x="644" y="620"/>
                </a:lnTo>
                <a:lnTo>
                  <a:pt x="649" y="617"/>
                </a:lnTo>
                <a:lnTo>
                  <a:pt x="652" y="616"/>
                </a:lnTo>
                <a:lnTo>
                  <a:pt x="649" y="625"/>
                </a:lnTo>
                <a:lnTo>
                  <a:pt x="644" y="636"/>
                </a:lnTo>
                <a:lnTo>
                  <a:pt x="650" y="631"/>
                </a:lnTo>
                <a:lnTo>
                  <a:pt x="656" y="628"/>
                </a:lnTo>
                <a:lnTo>
                  <a:pt x="660" y="628"/>
                </a:lnTo>
                <a:lnTo>
                  <a:pt x="664" y="628"/>
                </a:lnTo>
                <a:lnTo>
                  <a:pt x="664" y="625"/>
                </a:lnTo>
                <a:lnTo>
                  <a:pt x="664" y="623"/>
                </a:lnTo>
                <a:lnTo>
                  <a:pt x="661" y="622"/>
                </a:lnTo>
                <a:lnTo>
                  <a:pt x="659" y="621"/>
                </a:lnTo>
                <a:lnTo>
                  <a:pt x="658" y="621"/>
                </a:lnTo>
                <a:lnTo>
                  <a:pt x="658" y="620"/>
                </a:lnTo>
                <a:lnTo>
                  <a:pt x="658" y="619"/>
                </a:lnTo>
                <a:lnTo>
                  <a:pt x="659" y="617"/>
                </a:lnTo>
                <a:lnTo>
                  <a:pt x="661" y="615"/>
                </a:lnTo>
                <a:lnTo>
                  <a:pt x="662" y="614"/>
                </a:lnTo>
                <a:lnTo>
                  <a:pt x="662" y="612"/>
                </a:lnTo>
                <a:lnTo>
                  <a:pt x="662" y="609"/>
                </a:lnTo>
                <a:lnTo>
                  <a:pt x="662" y="609"/>
                </a:lnTo>
                <a:lnTo>
                  <a:pt x="665" y="608"/>
                </a:lnTo>
                <a:lnTo>
                  <a:pt x="665" y="614"/>
                </a:lnTo>
                <a:lnTo>
                  <a:pt x="666" y="617"/>
                </a:lnTo>
                <a:lnTo>
                  <a:pt x="670" y="617"/>
                </a:lnTo>
                <a:lnTo>
                  <a:pt x="675" y="616"/>
                </a:lnTo>
                <a:lnTo>
                  <a:pt x="675" y="617"/>
                </a:lnTo>
                <a:lnTo>
                  <a:pt x="673" y="620"/>
                </a:lnTo>
                <a:lnTo>
                  <a:pt x="673" y="621"/>
                </a:lnTo>
                <a:lnTo>
                  <a:pt x="674" y="622"/>
                </a:lnTo>
                <a:lnTo>
                  <a:pt x="675" y="622"/>
                </a:lnTo>
                <a:lnTo>
                  <a:pt x="676" y="622"/>
                </a:lnTo>
                <a:lnTo>
                  <a:pt x="678" y="622"/>
                </a:lnTo>
                <a:lnTo>
                  <a:pt x="679" y="622"/>
                </a:lnTo>
                <a:lnTo>
                  <a:pt x="681" y="623"/>
                </a:lnTo>
                <a:lnTo>
                  <a:pt x="682" y="624"/>
                </a:lnTo>
                <a:lnTo>
                  <a:pt x="681" y="625"/>
                </a:lnTo>
                <a:lnTo>
                  <a:pt x="679" y="628"/>
                </a:lnTo>
                <a:lnTo>
                  <a:pt x="677" y="628"/>
                </a:lnTo>
                <a:lnTo>
                  <a:pt x="675" y="628"/>
                </a:lnTo>
                <a:lnTo>
                  <a:pt x="673" y="630"/>
                </a:lnTo>
                <a:lnTo>
                  <a:pt x="670" y="631"/>
                </a:lnTo>
                <a:lnTo>
                  <a:pt x="665" y="637"/>
                </a:lnTo>
                <a:lnTo>
                  <a:pt x="658" y="641"/>
                </a:lnTo>
                <a:lnTo>
                  <a:pt x="651" y="645"/>
                </a:lnTo>
                <a:lnTo>
                  <a:pt x="644" y="649"/>
                </a:lnTo>
                <a:lnTo>
                  <a:pt x="631" y="663"/>
                </a:lnTo>
                <a:lnTo>
                  <a:pt x="619" y="678"/>
                </a:lnTo>
                <a:lnTo>
                  <a:pt x="609" y="692"/>
                </a:lnTo>
                <a:lnTo>
                  <a:pt x="599" y="708"/>
                </a:lnTo>
                <a:lnTo>
                  <a:pt x="595" y="714"/>
                </a:lnTo>
                <a:lnTo>
                  <a:pt x="591" y="724"/>
                </a:lnTo>
                <a:lnTo>
                  <a:pt x="590" y="729"/>
                </a:lnTo>
                <a:lnTo>
                  <a:pt x="588" y="732"/>
                </a:lnTo>
                <a:lnTo>
                  <a:pt x="588" y="735"/>
                </a:lnTo>
                <a:lnTo>
                  <a:pt x="590" y="736"/>
                </a:lnTo>
                <a:lnTo>
                  <a:pt x="591" y="737"/>
                </a:lnTo>
                <a:lnTo>
                  <a:pt x="592" y="737"/>
                </a:lnTo>
                <a:lnTo>
                  <a:pt x="594" y="737"/>
                </a:lnTo>
                <a:lnTo>
                  <a:pt x="596" y="735"/>
                </a:lnTo>
                <a:lnTo>
                  <a:pt x="599" y="731"/>
                </a:lnTo>
                <a:lnTo>
                  <a:pt x="601" y="729"/>
                </a:lnTo>
                <a:lnTo>
                  <a:pt x="602" y="723"/>
                </a:lnTo>
                <a:lnTo>
                  <a:pt x="604" y="717"/>
                </a:lnTo>
                <a:lnTo>
                  <a:pt x="607" y="721"/>
                </a:lnTo>
                <a:lnTo>
                  <a:pt x="608" y="727"/>
                </a:lnTo>
                <a:lnTo>
                  <a:pt x="609" y="729"/>
                </a:lnTo>
                <a:lnTo>
                  <a:pt x="610" y="731"/>
                </a:lnTo>
                <a:lnTo>
                  <a:pt x="611" y="732"/>
                </a:lnTo>
                <a:lnTo>
                  <a:pt x="612" y="732"/>
                </a:lnTo>
                <a:lnTo>
                  <a:pt x="615" y="729"/>
                </a:lnTo>
                <a:lnTo>
                  <a:pt x="618" y="725"/>
                </a:lnTo>
                <a:lnTo>
                  <a:pt x="623" y="725"/>
                </a:lnTo>
                <a:lnTo>
                  <a:pt x="626" y="727"/>
                </a:lnTo>
                <a:lnTo>
                  <a:pt x="626" y="722"/>
                </a:lnTo>
                <a:lnTo>
                  <a:pt x="626" y="719"/>
                </a:lnTo>
                <a:lnTo>
                  <a:pt x="627" y="716"/>
                </a:lnTo>
                <a:lnTo>
                  <a:pt x="629" y="716"/>
                </a:lnTo>
                <a:lnTo>
                  <a:pt x="631" y="717"/>
                </a:lnTo>
                <a:lnTo>
                  <a:pt x="633" y="719"/>
                </a:lnTo>
                <a:lnTo>
                  <a:pt x="636" y="721"/>
                </a:lnTo>
                <a:lnTo>
                  <a:pt x="640" y="723"/>
                </a:lnTo>
                <a:lnTo>
                  <a:pt x="642" y="725"/>
                </a:lnTo>
                <a:lnTo>
                  <a:pt x="642" y="731"/>
                </a:lnTo>
                <a:lnTo>
                  <a:pt x="645" y="725"/>
                </a:lnTo>
                <a:lnTo>
                  <a:pt x="650" y="722"/>
                </a:lnTo>
                <a:lnTo>
                  <a:pt x="651" y="720"/>
                </a:lnTo>
                <a:lnTo>
                  <a:pt x="652" y="717"/>
                </a:lnTo>
                <a:lnTo>
                  <a:pt x="653" y="714"/>
                </a:lnTo>
                <a:lnTo>
                  <a:pt x="653" y="712"/>
                </a:lnTo>
                <a:lnTo>
                  <a:pt x="661" y="710"/>
                </a:lnTo>
                <a:lnTo>
                  <a:pt x="670" y="708"/>
                </a:lnTo>
                <a:lnTo>
                  <a:pt x="673" y="705"/>
                </a:lnTo>
                <a:lnTo>
                  <a:pt x="675" y="702"/>
                </a:lnTo>
                <a:lnTo>
                  <a:pt x="676" y="699"/>
                </a:lnTo>
                <a:lnTo>
                  <a:pt x="677" y="698"/>
                </a:lnTo>
                <a:lnTo>
                  <a:pt x="679" y="695"/>
                </a:lnTo>
                <a:lnTo>
                  <a:pt x="683" y="692"/>
                </a:lnTo>
                <a:lnTo>
                  <a:pt x="693" y="681"/>
                </a:lnTo>
                <a:lnTo>
                  <a:pt x="705" y="670"/>
                </a:lnTo>
                <a:lnTo>
                  <a:pt x="715" y="662"/>
                </a:lnTo>
                <a:lnTo>
                  <a:pt x="726" y="654"/>
                </a:lnTo>
                <a:lnTo>
                  <a:pt x="738" y="646"/>
                </a:lnTo>
                <a:lnTo>
                  <a:pt x="749" y="637"/>
                </a:lnTo>
                <a:lnTo>
                  <a:pt x="761" y="628"/>
                </a:lnTo>
                <a:lnTo>
                  <a:pt x="774" y="617"/>
                </a:lnTo>
                <a:lnTo>
                  <a:pt x="780" y="613"/>
                </a:lnTo>
                <a:lnTo>
                  <a:pt x="786" y="608"/>
                </a:lnTo>
                <a:lnTo>
                  <a:pt x="791" y="606"/>
                </a:lnTo>
                <a:lnTo>
                  <a:pt x="797" y="603"/>
                </a:lnTo>
                <a:lnTo>
                  <a:pt x="800" y="598"/>
                </a:lnTo>
                <a:lnTo>
                  <a:pt x="805" y="595"/>
                </a:lnTo>
                <a:lnTo>
                  <a:pt x="808" y="592"/>
                </a:lnTo>
                <a:lnTo>
                  <a:pt x="813" y="590"/>
                </a:lnTo>
                <a:lnTo>
                  <a:pt x="822" y="583"/>
                </a:lnTo>
                <a:lnTo>
                  <a:pt x="832" y="576"/>
                </a:lnTo>
                <a:lnTo>
                  <a:pt x="837" y="575"/>
                </a:lnTo>
                <a:lnTo>
                  <a:pt x="841" y="572"/>
                </a:lnTo>
                <a:lnTo>
                  <a:pt x="845" y="567"/>
                </a:lnTo>
                <a:lnTo>
                  <a:pt x="848" y="563"/>
                </a:lnTo>
                <a:lnTo>
                  <a:pt x="862" y="556"/>
                </a:lnTo>
                <a:lnTo>
                  <a:pt x="874" y="549"/>
                </a:lnTo>
                <a:lnTo>
                  <a:pt x="885" y="540"/>
                </a:lnTo>
                <a:lnTo>
                  <a:pt x="897" y="532"/>
                </a:lnTo>
                <a:lnTo>
                  <a:pt x="911" y="525"/>
                </a:lnTo>
                <a:lnTo>
                  <a:pt x="924" y="521"/>
                </a:lnTo>
                <a:lnTo>
                  <a:pt x="937" y="512"/>
                </a:lnTo>
                <a:lnTo>
                  <a:pt x="949" y="504"/>
                </a:lnTo>
                <a:lnTo>
                  <a:pt x="964" y="496"/>
                </a:lnTo>
                <a:lnTo>
                  <a:pt x="979" y="489"/>
                </a:lnTo>
                <a:lnTo>
                  <a:pt x="996" y="482"/>
                </a:lnTo>
                <a:lnTo>
                  <a:pt x="1012" y="474"/>
                </a:lnTo>
                <a:lnTo>
                  <a:pt x="1028" y="466"/>
                </a:lnTo>
                <a:lnTo>
                  <a:pt x="1043" y="457"/>
                </a:lnTo>
                <a:lnTo>
                  <a:pt x="1060" y="451"/>
                </a:lnTo>
                <a:lnTo>
                  <a:pt x="1076" y="445"/>
                </a:lnTo>
                <a:lnTo>
                  <a:pt x="1084" y="441"/>
                </a:lnTo>
                <a:lnTo>
                  <a:pt x="1090" y="437"/>
                </a:lnTo>
                <a:lnTo>
                  <a:pt x="1098" y="433"/>
                </a:lnTo>
                <a:lnTo>
                  <a:pt x="1106" y="432"/>
                </a:lnTo>
                <a:lnTo>
                  <a:pt x="1104" y="429"/>
                </a:lnTo>
                <a:lnTo>
                  <a:pt x="1103" y="428"/>
                </a:lnTo>
                <a:lnTo>
                  <a:pt x="1103" y="425"/>
                </a:lnTo>
                <a:lnTo>
                  <a:pt x="1104" y="424"/>
                </a:lnTo>
                <a:lnTo>
                  <a:pt x="1106" y="424"/>
                </a:lnTo>
                <a:lnTo>
                  <a:pt x="1107" y="424"/>
                </a:lnTo>
                <a:lnTo>
                  <a:pt x="1111" y="428"/>
                </a:lnTo>
                <a:lnTo>
                  <a:pt x="1113" y="430"/>
                </a:lnTo>
                <a:lnTo>
                  <a:pt x="1119" y="428"/>
                </a:lnTo>
                <a:lnTo>
                  <a:pt x="1126" y="423"/>
                </a:lnTo>
                <a:lnTo>
                  <a:pt x="1137" y="418"/>
                </a:lnTo>
                <a:lnTo>
                  <a:pt x="1150" y="414"/>
                </a:lnTo>
                <a:lnTo>
                  <a:pt x="1154" y="413"/>
                </a:lnTo>
                <a:lnTo>
                  <a:pt x="1159" y="411"/>
                </a:lnTo>
                <a:lnTo>
                  <a:pt x="1159" y="408"/>
                </a:lnTo>
                <a:lnTo>
                  <a:pt x="1159" y="407"/>
                </a:lnTo>
                <a:lnTo>
                  <a:pt x="1156" y="407"/>
                </a:lnTo>
                <a:lnTo>
                  <a:pt x="1155" y="409"/>
                </a:lnTo>
                <a:lnTo>
                  <a:pt x="1154" y="406"/>
                </a:lnTo>
                <a:lnTo>
                  <a:pt x="1152" y="404"/>
                </a:lnTo>
                <a:lnTo>
                  <a:pt x="1157" y="401"/>
                </a:lnTo>
                <a:lnTo>
                  <a:pt x="1162" y="400"/>
                </a:lnTo>
                <a:lnTo>
                  <a:pt x="1168" y="399"/>
                </a:lnTo>
                <a:lnTo>
                  <a:pt x="1173" y="398"/>
                </a:lnTo>
                <a:lnTo>
                  <a:pt x="1178" y="397"/>
                </a:lnTo>
                <a:lnTo>
                  <a:pt x="1183" y="395"/>
                </a:lnTo>
                <a:lnTo>
                  <a:pt x="1187" y="391"/>
                </a:lnTo>
                <a:lnTo>
                  <a:pt x="1190" y="387"/>
                </a:lnTo>
                <a:lnTo>
                  <a:pt x="1193" y="389"/>
                </a:lnTo>
                <a:lnTo>
                  <a:pt x="1196" y="389"/>
                </a:lnTo>
                <a:lnTo>
                  <a:pt x="1200" y="388"/>
                </a:lnTo>
                <a:lnTo>
                  <a:pt x="1203" y="384"/>
                </a:lnTo>
                <a:lnTo>
                  <a:pt x="1208" y="382"/>
                </a:lnTo>
                <a:lnTo>
                  <a:pt x="1212" y="380"/>
                </a:lnTo>
                <a:lnTo>
                  <a:pt x="1218" y="378"/>
                </a:lnTo>
                <a:lnTo>
                  <a:pt x="1224" y="376"/>
                </a:lnTo>
                <a:lnTo>
                  <a:pt x="1227" y="376"/>
                </a:lnTo>
                <a:lnTo>
                  <a:pt x="1230" y="376"/>
                </a:lnTo>
                <a:lnTo>
                  <a:pt x="1233" y="376"/>
                </a:lnTo>
                <a:lnTo>
                  <a:pt x="1237" y="374"/>
                </a:lnTo>
                <a:lnTo>
                  <a:pt x="1237" y="373"/>
                </a:lnTo>
                <a:lnTo>
                  <a:pt x="1237" y="373"/>
                </a:lnTo>
                <a:lnTo>
                  <a:pt x="1238" y="373"/>
                </a:lnTo>
                <a:lnTo>
                  <a:pt x="1239" y="373"/>
                </a:lnTo>
                <a:lnTo>
                  <a:pt x="1239" y="372"/>
                </a:lnTo>
                <a:lnTo>
                  <a:pt x="1241" y="371"/>
                </a:lnTo>
                <a:lnTo>
                  <a:pt x="1243" y="368"/>
                </a:lnTo>
                <a:lnTo>
                  <a:pt x="1244" y="366"/>
                </a:lnTo>
                <a:lnTo>
                  <a:pt x="1246" y="371"/>
                </a:lnTo>
                <a:lnTo>
                  <a:pt x="1249" y="372"/>
                </a:lnTo>
                <a:lnTo>
                  <a:pt x="1250" y="371"/>
                </a:lnTo>
                <a:lnTo>
                  <a:pt x="1252" y="370"/>
                </a:lnTo>
                <a:lnTo>
                  <a:pt x="1257" y="364"/>
                </a:lnTo>
                <a:lnTo>
                  <a:pt x="1262" y="360"/>
                </a:lnTo>
                <a:lnTo>
                  <a:pt x="1259" y="357"/>
                </a:lnTo>
                <a:lnTo>
                  <a:pt x="1254" y="356"/>
                </a:lnTo>
                <a:lnTo>
                  <a:pt x="1252" y="358"/>
                </a:lnTo>
                <a:lnTo>
                  <a:pt x="1249" y="359"/>
                </a:lnTo>
                <a:lnTo>
                  <a:pt x="1245" y="357"/>
                </a:lnTo>
                <a:lnTo>
                  <a:pt x="1243" y="355"/>
                </a:lnTo>
                <a:lnTo>
                  <a:pt x="1234" y="355"/>
                </a:lnTo>
                <a:lnTo>
                  <a:pt x="1225" y="357"/>
                </a:lnTo>
                <a:lnTo>
                  <a:pt x="1216" y="358"/>
                </a:lnTo>
                <a:lnTo>
                  <a:pt x="1208" y="360"/>
                </a:lnTo>
                <a:lnTo>
                  <a:pt x="1200" y="364"/>
                </a:lnTo>
                <a:lnTo>
                  <a:pt x="1192" y="366"/>
                </a:lnTo>
                <a:lnTo>
                  <a:pt x="1183" y="367"/>
                </a:lnTo>
                <a:lnTo>
                  <a:pt x="1173" y="370"/>
                </a:lnTo>
                <a:lnTo>
                  <a:pt x="1167" y="372"/>
                </a:lnTo>
                <a:lnTo>
                  <a:pt x="1160" y="373"/>
                </a:lnTo>
                <a:lnTo>
                  <a:pt x="1157" y="373"/>
                </a:lnTo>
                <a:lnTo>
                  <a:pt x="1156" y="371"/>
                </a:lnTo>
                <a:lnTo>
                  <a:pt x="1156" y="370"/>
                </a:lnTo>
                <a:lnTo>
                  <a:pt x="1156" y="368"/>
                </a:lnTo>
                <a:lnTo>
                  <a:pt x="1159" y="365"/>
                </a:lnTo>
                <a:lnTo>
                  <a:pt x="1162" y="363"/>
                </a:lnTo>
                <a:lnTo>
                  <a:pt x="1180" y="358"/>
                </a:lnTo>
                <a:lnTo>
                  <a:pt x="1197" y="351"/>
                </a:lnTo>
                <a:lnTo>
                  <a:pt x="1216" y="347"/>
                </a:lnTo>
                <a:lnTo>
                  <a:pt x="1234" y="342"/>
                </a:lnTo>
                <a:lnTo>
                  <a:pt x="1244" y="340"/>
                </a:lnTo>
                <a:lnTo>
                  <a:pt x="1254" y="337"/>
                </a:lnTo>
                <a:lnTo>
                  <a:pt x="1263" y="334"/>
                </a:lnTo>
                <a:lnTo>
                  <a:pt x="1274" y="331"/>
                </a:lnTo>
                <a:lnTo>
                  <a:pt x="1283" y="328"/>
                </a:lnTo>
                <a:lnTo>
                  <a:pt x="1292" y="324"/>
                </a:lnTo>
                <a:lnTo>
                  <a:pt x="1302" y="323"/>
                </a:lnTo>
                <a:lnTo>
                  <a:pt x="1313" y="321"/>
                </a:lnTo>
                <a:lnTo>
                  <a:pt x="1324" y="317"/>
                </a:lnTo>
                <a:lnTo>
                  <a:pt x="1334" y="313"/>
                </a:lnTo>
                <a:lnTo>
                  <a:pt x="1344" y="308"/>
                </a:lnTo>
                <a:lnTo>
                  <a:pt x="1354" y="305"/>
                </a:lnTo>
                <a:lnTo>
                  <a:pt x="1365" y="301"/>
                </a:lnTo>
                <a:lnTo>
                  <a:pt x="1376" y="299"/>
                </a:lnTo>
                <a:lnTo>
                  <a:pt x="1386" y="297"/>
                </a:lnTo>
                <a:lnTo>
                  <a:pt x="1396" y="291"/>
                </a:lnTo>
                <a:lnTo>
                  <a:pt x="1376" y="293"/>
                </a:lnTo>
                <a:lnTo>
                  <a:pt x="1356" y="297"/>
                </a:lnTo>
                <a:lnTo>
                  <a:pt x="1336" y="300"/>
                </a:lnTo>
                <a:lnTo>
                  <a:pt x="1316" y="302"/>
                </a:lnTo>
                <a:lnTo>
                  <a:pt x="1305" y="302"/>
                </a:lnTo>
                <a:lnTo>
                  <a:pt x="1311" y="302"/>
                </a:lnTo>
                <a:lnTo>
                  <a:pt x="1319" y="302"/>
                </a:lnTo>
                <a:lnTo>
                  <a:pt x="1316" y="302"/>
                </a:lnTo>
                <a:close/>
                <a:moveTo>
                  <a:pt x="139" y="314"/>
                </a:moveTo>
                <a:lnTo>
                  <a:pt x="138" y="313"/>
                </a:lnTo>
                <a:lnTo>
                  <a:pt x="137" y="314"/>
                </a:lnTo>
                <a:lnTo>
                  <a:pt x="138" y="314"/>
                </a:lnTo>
                <a:lnTo>
                  <a:pt x="139" y="314"/>
                </a:lnTo>
                <a:lnTo>
                  <a:pt x="138" y="313"/>
                </a:lnTo>
                <a:lnTo>
                  <a:pt x="139" y="314"/>
                </a:lnTo>
                <a:close/>
                <a:moveTo>
                  <a:pt x="80" y="270"/>
                </a:moveTo>
                <a:lnTo>
                  <a:pt x="80" y="270"/>
                </a:lnTo>
                <a:lnTo>
                  <a:pt x="80" y="270"/>
                </a:lnTo>
                <a:lnTo>
                  <a:pt x="81" y="270"/>
                </a:lnTo>
                <a:lnTo>
                  <a:pt x="80" y="270"/>
                </a:lnTo>
                <a:lnTo>
                  <a:pt x="80" y="268"/>
                </a:lnTo>
                <a:lnTo>
                  <a:pt x="80" y="270"/>
                </a:lnTo>
                <a:lnTo>
                  <a:pt x="80" y="270"/>
                </a:lnTo>
                <a:lnTo>
                  <a:pt x="80" y="270"/>
                </a:lnTo>
                <a:close/>
                <a:moveTo>
                  <a:pt x="80" y="270"/>
                </a:moveTo>
                <a:lnTo>
                  <a:pt x="81" y="270"/>
                </a:lnTo>
                <a:lnTo>
                  <a:pt x="80" y="270"/>
                </a:lnTo>
                <a:close/>
                <a:moveTo>
                  <a:pt x="123" y="231"/>
                </a:moveTo>
                <a:lnTo>
                  <a:pt x="122" y="229"/>
                </a:lnTo>
                <a:lnTo>
                  <a:pt x="120" y="227"/>
                </a:lnTo>
                <a:lnTo>
                  <a:pt x="117" y="229"/>
                </a:lnTo>
                <a:lnTo>
                  <a:pt x="115" y="231"/>
                </a:lnTo>
                <a:lnTo>
                  <a:pt x="112" y="239"/>
                </a:lnTo>
                <a:lnTo>
                  <a:pt x="110" y="247"/>
                </a:lnTo>
                <a:lnTo>
                  <a:pt x="116" y="238"/>
                </a:lnTo>
                <a:lnTo>
                  <a:pt x="123" y="231"/>
                </a:lnTo>
                <a:lnTo>
                  <a:pt x="120" y="232"/>
                </a:lnTo>
                <a:lnTo>
                  <a:pt x="123" y="231"/>
                </a:lnTo>
                <a:close/>
                <a:moveTo>
                  <a:pt x="825" y="141"/>
                </a:move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close/>
                <a:moveTo>
                  <a:pt x="825" y="141"/>
                </a:move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close/>
                <a:moveTo>
                  <a:pt x="825" y="141"/>
                </a:move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close/>
                <a:moveTo>
                  <a:pt x="825" y="141"/>
                </a:move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close/>
                <a:moveTo>
                  <a:pt x="825" y="141"/>
                </a:move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close/>
                <a:moveTo>
                  <a:pt x="825" y="141"/>
                </a:moveTo>
                <a:lnTo>
                  <a:pt x="825" y="141"/>
                </a:lnTo>
                <a:lnTo>
                  <a:pt x="825" y="141"/>
                </a:lnTo>
                <a:close/>
                <a:moveTo>
                  <a:pt x="825" y="141"/>
                </a:move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close/>
                <a:moveTo>
                  <a:pt x="825" y="141"/>
                </a:moveTo>
                <a:lnTo>
                  <a:pt x="825" y="141"/>
                </a:lnTo>
                <a:lnTo>
                  <a:pt x="825" y="141"/>
                </a:lnTo>
                <a:close/>
                <a:moveTo>
                  <a:pt x="825" y="141"/>
                </a:moveTo>
                <a:lnTo>
                  <a:pt x="825" y="141"/>
                </a:lnTo>
                <a:lnTo>
                  <a:pt x="825" y="141"/>
                </a:lnTo>
                <a:close/>
                <a:moveTo>
                  <a:pt x="825" y="141"/>
                </a:moveTo>
                <a:lnTo>
                  <a:pt x="825" y="141"/>
                </a:lnTo>
                <a:lnTo>
                  <a:pt x="825" y="141"/>
                </a:lnTo>
                <a:close/>
                <a:moveTo>
                  <a:pt x="825" y="141"/>
                </a:moveTo>
                <a:lnTo>
                  <a:pt x="825" y="141"/>
                </a:lnTo>
                <a:lnTo>
                  <a:pt x="825" y="141"/>
                </a:lnTo>
                <a:close/>
                <a:moveTo>
                  <a:pt x="825" y="141"/>
                </a:moveTo>
                <a:lnTo>
                  <a:pt x="825" y="141"/>
                </a:lnTo>
                <a:lnTo>
                  <a:pt x="825" y="141"/>
                </a:lnTo>
                <a:close/>
                <a:moveTo>
                  <a:pt x="825" y="141"/>
                </a:move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close/>
                <a:moveTo>
                  <a:pt x="825" y="141"/>
                </a:moveTo>
                <a:lnTo>
                  <a:pt x="825" y="141"/>
                </a:lnTo>
                <a:lnTo>
                  <a:pt x="825" y="141"/>
                </a:lnTo>
                <a:close/>
                <a:moveTo>
                  <a:pt x="825" y="141"/>
                </a:moveTo>
                <a:lnTo>
                  <a:pt x="825" y="141"/>
                </a:lnTo>
                <a:lnTo>
                  <a:pt x="825" y="141"/>
                </a:lnTo>
                <a:close/>
                <a:moveTo>
                  <a:pt x="711" y="105"/>
                </a:moveTo>
                <a:lnTo>
                  <a:pt x="710" y="106"/>
                </a:lnTo>
                <a:lnTo>
                  <a:pt x="709" y="106"/>
                </a:lnTo>
                <a:lnTo>
                  <a:pt x="710" y="108"/>
                </a:lnTo>
                <a:lnTo>
                  <a:pt x="711" y="108"/>
                </a:lnTo>
                <a:lnTo>
                  <a:pt x="714" y="109"/>
                </a:lnTo>
                <a:lnTo>
                  <a:pt x="714" y="107"/>
                </a:lnTo>
                <a:lnTo>
                  <a:pt x="714" y="106"/>
                </a:lnTo>
                <a:lnTo>
                  <a:pt x="711" y="105"/>
                </a:lnTo>
                <a:lnTo>
                  <a:pt x="711" y="105"/>
                </a:lnTo>
                <a:lnTo>
                  <a:pt x="711" y="105"/>
                </a:lnTo>
                <a:close/>
                <a:moveTo>
                  <a:pt x="121" y="732"/>
                </a:moveTo>
                <a:lnTo>
                  <a:pt x="121" y="732"/>
                </a:lnTo>
                <a:lnTo>
                  <a:pt x="121" y="732"/>
                </a:lnTo>
                <a:lnTo>
                  <a:pt x="121" y="732"/>
                </a:lnTo>
                <a:lnTo>
                  <a:pt x="121" y="732"/>
                </a:lnTo>
                <a:close/>
                <a:moveTo>
                  <a:pt x="491" y="150"/>
                </a:moveTo>
                <a:lnTo>
                  <a:pt x="489" y="150"/>
                </a:lnTo>
                <a:lnTo>
                  <a:pt x="489" y="151"/>
                </a:lnTo>
                <a:lnTo>
                  <a:pt x="491" y="151"/>
                </a:lnTo>
                <a:lnTo>
                  <a:pt x="491" y="150"/>
                </a:lnTo>
                <a:lnTo>
                  <a:pt x="491" y="150"/>
                </a:lnTo>
                <a:lnTo>
                  <a:pt x="491" y="150"/>
                </a:lnTo>
                <a:close/>
                <a:moveTo>
                  <a:pt x="703" y="108"/>
                </a:moveTo>
                <a:lnTo>
                  <a:pt x="705" y="110"/>
                </a:lnTo>
                <a:lnTo>
                  <a:pt x="707" y="110"/>
                </a:lnTo>
                <a:lnTo>
                  <a:pt x="709" y="109"/>
                </a:lnTo>
                <a:lnTo>
                  <a:pt x="709" y="108"/>
                </a:lnTo>
                <a:lnTo>
                  <a:pt x="708" y="106"/>
                </a:lnTo>
                <a:lnTo>
                  <a:pt x="706" y="106"/>
                </a:lnTo>
                <a:lnTo>
                  <a:pt x="703" y="106"/>
                </a:lnTo>
                <a:lnTo>
                  <a:pt x="703" y="108"/>
                </a:lnTo>
                <a:lnTo>
                  <a:pt x="703" y="108"/>
                </a:lnTo>
                <a:lnTo>
                  <a:pt x="703" y="108"/>
                </a:lnTo>
                <a:close/>
                <a:moveTo>
                  <a:pt x="247" y="235"/>
                </a:moveTo>
                <a:lnTo>
                  <a:pt x="245" y="243"/>
                </a:lnTo>
                <a:lnTo>
                  <a:pt x="244" y="250"/>
                </a:lnTo>
                <a:lnTo>
                  <a:pt x="242" y="250"/>
                </a:lnTo>
                <a:lnTo>
                  <a:pt x="244" y="250"/>
                </a:lnTo>
                <a:lnTo>
                  <a:pt x="246" y="249"/>
                </a:lnTo>
                <a:lnTo>
                  <a:pt x="247" y="248"/>
                </a:lnTo>
                <a:lnTo>
                  <a:pt x="248" y="247"/>
                </a:lnTo>
                <a:lnTo>
                  <a:pt x="248" y="245"/>
                </a:lnTo>
                <a:lnTo>
                  <a:pt x="248" y="240"/>
                </a:lnTo>
                <a:lnTo>
                  <a:pt x="247" y="235"/>
                </a:lnTo>
                <a:close/>
                <a:moveTo>
                  <a:pt x="244" y="250"/>
                </a:moveTo>
                <a:lnTo>
                  <a:pt x="244" y="250"/>
                </a:lnTo>
                <a:lnTo>
                  <a:pt x="244" y="250"/>
                </a:lnTo>
                <a:close/>
                <a:moveTo>
                  <a:pt x="227" y="31"/>
                </a:moveTo>
                <a:lnTo>
                  <a:pt x="224" y="33"/>
                </a:lnTo>
                <a:lnTo>
                  <a:pt x="223" y="35"/>
                </a:lnTo>
                <a:lnTo>
                  <a:pt x="223" y="38"/>
                </a:lnTo>
                <a:lnTo>
                  <a:pt x="223" y="40"/>
                </a:lnTo>
                <a:lnTo>
                  <a:pt x="222" y="42"/>
                </a:lnTo>
                <a:lnTo>
                  <a:pt x="221" y="43"/>
                </a:lnTo>
                <a:lnTo>
                  <a:pt x="222" y="42"/>
                </a:lnTo>
                <a:lnTo>
                  <a:pt x="223" y="40"/>
                </a:lnTo>
                <a:lnTo>
                  <a:pt x="224" y="36"/>
                </a:lnTo>
                <a:lnTo>
                  <a:pt x="227" y="31"/>
                </a:lnTo>
                <a:close/>
                <a:moveTo>
                  <a:pt x="921" y="565"/>
                </a:moveTo>
                <a:lnTo>
                  <a:pt x="918" y="565"/>
                </a:lnTo>
                <a:lnTo>
                  <a:pt x="916" y="567"/>
                </a:lnTo>
                <a:lnTo>
                  <a:pt x="915" y="570"/>
                </a:lnTo>
                <a:lnTo>
                  <a:pt x="915" y="572"/>
                </a:lnTo>
                <a:lnTo>
                  <a:pt x="917" y="571"/>
                </a:lnTo>
                <a:lnTo>
                  <a:pt x="921" y="569"/>
                </a:lnTo>
                <a:lnTo>
                  <a:pt x="921" y="567"/>
                </a:lnTo>
                <a:lnTo>
                  <a:pt x="922" y="566"/>
                </a:lnTo>
                <a:lnTo>
                  <a:pt x="922" y="565"/>
                </a:lnTo>
                <a:lnTo>
                  <a:pt x="921" y="565"/>
                </a:lnTo>
                <a:lnTo>
                  <a:pt x="920" y="565"/>
                </a:lnTo>
                <a:lnTo>
                  <a:pt x="921" y="565"/>
                </a:lnTo>
                <a:close/>
                <a:moveTo>
                  <a:pt x="892" y="555"/>
                </a:moveTo>
                <a:lnTo>
                  <a:pt x="889" y="556"/>
                </a:lnTo>
                <a:lnTo>
                  <a:pt x="887" y="558"/>
                </a:lnTo>
                <a:lnTo>
                  <a:pt x="887" y="561"/>
                </a:lnTo>
                <a:lnTo>
                  <a:pt x="887" y="562"/>
                </a:lnTo>
                <a:lnTo>
                  <a:pt x="888" y="563"/>
                </a:lnTo>
                <a:lnTo>
                  <a:pt x="890" y="563"/>
                </a:lnTo>
                <a:lnTo>
                  <a:pt x="891" y="563"/>
                </a:lnTo>
                <a:lnTo>
                  <a:pt x="892" y="563"/>
                </a:lnTo>
                <a:lnTo>
                  <a:pt x="893" y="561"/>
                </a:lnTo>
                <a:lnTo>
                  <a:pt x="895" y="559"/>
                </a:lnTo>
                <a:lnTo>
                  <a:pt x="895" y="557"/>
                </a:lnTo>
                <a:lnTo>
                  <a:pt x="895" y="556"/>
                </a:lnTo>
                <a:lnTo>
                  <a:pt x="893" y="555"/>
                </a:lnTo>
                <a:lnTo>
                  <a:pt x="892" y="555"/>
                </a:lnTo>
                <a:lnTo>
                  <a:pt x="892" y="555"/>
                </a:lnTo>
                <a:lnTo>
                  <a:pt x="892" y="555"/>
                </a:lnTo>
                <a:close/>
                <a:moveTo>
                  <a:pt x="846" y="584"/>
                </a:moveTo>
                <a:lnTo>
                  <a:pt x="843" y="586"/>
                </a:lnTo>
                <a:lnTo>
                  <a:pt x="839" y="588"/>
                </a:lnTo>
                <a:lnTo>
                  <a:pt x="837" y="588"/>
                </a:lnTo>
                <a:lnTo>
                  <a:pt x="835" y="589"/>
                </a:lnTo>
                <a:lnTo>
                  <a:pt x="837" y="590"/>
                </a:lnTo>
                <a:lnTo>
                  <a:pt x="838" y="592"/>
                </a:lnTo>
                <a:lnTo>
                  <a:pt x="841" y="592"/>
                </a:lnTo>
                <a:lnTo>
                  <a:pt x="845" y="591"/>
                </a:lnTo>
                <a:lnTo>
                  <a:pt x="847" y="589"/>
                </a:lnTo>
                <a:lnTo>
                  <a:pt x="848" y="587"/>
                </a:lnTo>
                <a:lnTo>
                  <a:pt x="848" y="586"/>
                </a:lnTo>
                <a:lnTo>
                  <a:pt x="848" y="584"/>
                </a:lnTo>
                <a:lnTo>
                  <a:pt x="847" y="584"/>
                </a:lnTo>
                <a:lnTo>
                  <a:pt x="846" y="584"/>
                </a:lnTo>
                <a:lnTo>
                  <a:pt x="846" y="586"/>
                </a:lnTo>
                <a:lnTo>
                  <a:pt x="846" y="584"/>
                </a:lnTo>
                <a:close/>
                <a:moveTo>
                  <a:pt x="328" y="210"/>
                </a:moveTo>
                <a:lnTo>
                  <a:pt x="324" y="212"/>
                </a:lnTo>
                <a:lnTo>
                  <a:pt x="322" y="214"/>
                </a:lnTo>
                <a:lnTo>
                  <a:pt x="321" y="217"/>
                </a:lnTo>
                <a:lnTo>
                  <a:pt x="319" y="221"/>
                </a:lnTo>
                <a:lnTo>
                  <a:pt x="322" y="218"/>
                </a:lnTo>
                <a:lnTo>
                  <a:pt x="324" y="217"/>
                </a:lnTo>
                <a:lnTo>
                  <a:pt x="327" y="214"/>
                </a:lnTo>
                <a:lnTo>
                  <a:pt x="328" y="210"/>
                </a:lnTo>
                <a:close/>
                <a:moveTo>
                  <a:pt x="957" y="99"/>
                </a:moveTo>
                <a:lnTo>
                  <a:pt x="958" y="98"/>
                </a:lnTo>
                <a:lnTo>
                  <a:pt x="958" y="94"/>
                </a:lnTo>
                <a:lnTo>
                  <a:pt x="957" y="93"/>
                </a:lnTo>
                <a:lnTo>
                  <a:pt x="956" y="92"/>
                </a:lnTo>
                <a:lnTo>
                  <a:pt x="951" y="92"/>
                </a:lnTo>
                <a:lnTo>
                  <a:pt x="947" y="92"/>
                </a:lnTo>
                <a:lnTo>
                  <a:pt x="948" y="96"/>
                </a:lnTo>
                <a:lnTo>
                  <a:pt x="950" y="98"/>
                </a:lnTo>
                <a:lnTo>
                  <a:pt x="954" y="99"/>
                </a:lnTo>
                <a:lnTo>
                  <a:pt x="957" y="99"/>
                </a:lnTo>
                <a:lnTo>
                  <a:pt x="956" y="99"/>
                </a:lnTo>
                <a:lnTo>
                  <a:pt x="957" y="99"/>
                </a:lnTo>
                <a:close/>
                <a:moveTo>
                  <a:pt x="1101" y="174"/>
                </a:moveTo>
                <a:lnTo>
                  <a:pt x="1103" y="174"/>
                </a:lnTo>
                <a:lnTo>
                  <a:pt x="1104" y="172"/>
                </a:lnTo>
                <a:lnTo>
                  <a:pt x="1103" y="169"/>
                </a:lnTo>
                <a:lnTo>
                  <a:pt x="1099" y="169"/>
                </a:lnTo>
                <a:lnTo>
                  <a:pt x="1097" y="171"/>
                </a:lnTo>
                <a:lnTo>
                  <a:pt x="1095" y="171"/>
                </a:lnTo>
                <a:lnTo>
                  <a:pt x="1090" y="173"/>
                </a:lnTo>
                <a:lnTo>
                  <a:pt x="1086" y="174"/>
                </a:lnTo>
                <a:lnTo>
                  <a:pt x="1093" y="175"/>
                </a:lnTo>
                <a:lnTo>
                  <a:pt x="1101" y="174"/>
                </a:lnTo>
                <a:lnTo>
                  <a:pt x="1099" y="175"/>
                </a:lnTo>
                <a:lnTo>
                  <a:pt x="1101" y="174"/>
                </a:lnTo>
                <a:close/>
                <a:moveTo>
                  <a:pt x="296" y="611"/>
                </a:moveTo>
                <a:lnTo>
                  <a:pt x="297" y="612"/>
                </a:lnTo>
                <a:lnTo>
                  <a:pt x="298" y="612"/>
                </a:lnTo>
                <a:lnTo>
                  <a:pt x="299" y="611"/>
                </a:lnTo>
                <a:lnTo>
                  <a:pt x="300" y="609"/>
                </a:lnTo>
                <a:lnTo>
                  <a:pt x="302" y="606"/>
                </a:lnTo>
                <a:lnTo>
                  <a:pt x="302" y="602"/>
                </a:lnTo>
                <a:lnTo>
                  <a:pt x="299" y="603"/>
                </a:lnTo>
                <a:lnTo>
                  <a:pt x="297" y="605"/>
                </a:lnTo>
                <a:lnTo>
                  <a:pt x="296" y="608"/>
                </a:lnTo>
                <a:lnTo>
                  <a:pt x="296" y="611"/>
                </a:lnTo>
                <a:close/>
                <a:moveTo>
                  <a:pt x="237" y="24"/>
                </a:moveTo>
                <a:lnTo>
                  <a:pt x="237" y="24"/>
                </a:lnTo>
                <a:lnTo>
                  <a:pt x="237" y="24"/>
                </a:lnTo>
                <a:lnTo>
                  <a:pt x="236" y="22"/>
                </a:lnTo>
                <a:lnTo>
                  <a:pt x="236" y="19"/>
                </a:lnTo>
                <a:lnTo>
                  <a:pt x="236" y="18"/>
                </a:lnTo>
                <a:lnTo>
                  <a:pt x="236" y="18"/>
                </a:lnTo>
                <a:lnTo>
                  <a:pt x="234" y="18"/>
                </a:lnTo>
                <a:lnTo>
                  <a:pt x="232" y="18"/>
                </a:lnTo>
                <a:lnTo>
                  <a:pt x="229" y="21"/>
                </a:lnTo>
                <a:lnTo>
                  <a:pt x="228" y="23"/>
                </a:lnTo>
                <a:lnTo>
                  <a:pt x="227" y="26"/>
                </a:lnTo>
                <a:lnTo>
                  <a:pt x="225" y="30"/>
                </a:lnTo>
                <a:lnTo>
                  <a:pt x="231" y="25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close/>
                <a:moveTo>
                  <a:pt x="237" y="24"/>
                </a:moveTo>
                <a:lnTo>
                  <a:pt x="233" y="22"/>
                </a:lnTo>
                <a:lnTo>
                  <a:pt x="237" y="24"/>
                </a:lnTo>
                <a:close/>
                <a:moveTo>
                  <a:pt x="236" y="36"/>
                </a:moveTo>
                <a:lnTo>
                  <a:pt x="238" y="34"/>
                </a:lnTo>
                <a:lnTo>
                  <a:pt x="241" y="30"/>
                </a:lnTo>
                <a:lnTo>
                  <a:pt x="241" y="27"/>
                </a:lnTo>
                <a:lnTo>
                  <a:pt x="242" y="26"/>
                </a:lnTo>
                <a:lnTo>
                  <a:pt x="241" y="24"/>
                </a:lnTo>
                <a:lnTo>
                  <a:pt x="239" y="24"/>
                </a:lnTo>
                <a:lnTo>
                  <a:pt x="238" y="25"/>
                </a:lnTo>
                <a:lnTo>
                  <a:pt x="236" y="28"/>
                </a:lnTo>
                <a:lnTo>
                  <a:pt x="234" y="33"/>
                </a:lnTo>
                <a:lnTo>
                  <a:pt x="236" y="36"/>
                </a:lnTo>
                <a:lnTo>
                  <a:pt x="236" y="34"/>
                </a:lnTo>
                <a:lnTo>
                  <a:pt x="236" y="36"/>
                </a:lnTo>
                <a:close/>
                <a:moveTo>
                  <a:pt x="237" y="24"/>
                </a:move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close/>
                <a:moveTo>
                  <a:pt x="252" y="17"/>
                </a:moveTo>
                <a:lnTo>
                  <a:pt x="254" y="15"/>
                </a:lnTo>
                <a:lnTo>
                  <a:pt x="257" y="11"/>
                </a:lnTo>
                <a:lnTo>
                  <a:pt x="258" y="9"/>
                </a:lnTo>
                <a:lnTo>
                  <a:pt x="258" y="8"/>
                </a:lnTo>
                <a:lnTo>
                  <a:pt x="258" y="8"/>
                </a:lnTo>
                <a:lnTo>
                  <a:pt x="255" y="8"/>
                </a:lnTo>
                <a:lnTo>
                  <a:pt x="253" y="9"/>
                </a:lnTo>
                <a:lnTo>
                  <a:pt x="250" y="13"/>
                </a:lnTo>
                <a:lnTo>
                  <a:pt x="249" y="15"/>
                </a:lnTo>
                <a:lnTo>
                  <a:pt x="249" y="16"/>
                </a:lnTo>
                <a:lnTo>
                  <a:pt x="249" y="17"/>
                </a:lnTo>
                <a:lnTo>
                  <a:pt x="252" y="17"/>
                </a:lnTo>
                <a:lnTo>
                  <a:pt x="252" y="17"/>
                </a:lnTo>
                <a:lnTo>
                  <a:pt x="252" y="17"/>
                </a:lnTo>
                <a:close/>
                <a:moveTo>
                  <a:pt x="609" y="594"/>
                </a:moveTo>
                <a:lnTo>
                  <a:pt x="608" y="592"/>
                </a:lnTo>
                <a:lnTo>
                  <a:pt x="606" y="594"/>
                </a:lnTo>
                <a:lnTo>
                  <a:pt x="603" y="595"/>
                </a:lnTo>
                <a:lnTo>
                  <a:pt x="601" y="597"/>
                </a:lnTo>
                <a:lnTo>
                  <a:pt x="598" y="603"/>
                </a:lnTo>
                <a:lnTo>
                  <a:pt x="596" y="607"/>
                </a:lnTo>
                <a:lnTo>
                  <a:pt x="599" y="605"/>
                </a:lnTo>
                <a:lnTo>
                  <a:pt x="604" y="600"/>
                </a:lnTo>
                <a:lnTo>
                  <a:pt x="608" y="597"/>
                </a:lnTo>
                <a:lnTo>
                  <a:pt x="609" y="594"/>
                </a:lnTo>
                <a:lnTo>
                  <a:pt x="609" y="594"/>
                </a:lnTo>
                <a:lnTo>
                  <a:pt x="609" y="594"/>
                </a:lnTo>
                <a:close/>
                <a:moveTo>
                  <a:pt x="208" y="69"/>
                </a:moveTo>
                <a:lnTo>
                  <a:pt x="211" y="71"/>
                </a:lnTo>
                <a:lnTo>
                  <a:pt x="214" y="71"/>
                </a:lnTo>
                <a:lnTo>
                  <a:pt x="216" y="71"/>
                </a:lnTo>
                <a:lnTo>
                  <a:pt x="220" y="69"/>
                </a:lnTo>
                <a:lnTo>
                  <a:pt x="215" y="65"/>
                </a:lnTo>
                <a:lnTo>
                  <a:pt x="212" y="65"/>
                </a:lnTo>
                <a:lnTo>
                  <a:pt x="209" y="66"/>
                </a:lnTo>
                <a:lnTo>
                  <a:pt x="208" y="69"/>
                </a:lnTo>
                <a:close/>
                <a:moveTo>
                  <a:pt x="463" y="99"/>
                </a:moveTo>
                <a:lnTo>
                  <a:pt x="464" y="97"/>
                </a:lnTo>
                <a:lnTo>
                  <a:pt x="467" y="96"/>
                </a:lnTo>
                <a:lnTo>
                  <a:pt x="467" y="94"/>
                </a:lnTo>
                <a:lnTo>
                  <a:pt x="466" y="93"/>
                </a:lnTo>
                <a:lnTo>
                  <a:pt x="466" y="93"/>
                </a:lnTo>
                <a:lnTo>
                  <a:pt x="463" y="93"/>
                </a:lnTo>
                <a:lnTo>
                  <a:pt x="460" y="97"/>
                </a:lnTo>
                <a:lnTo>
                  <a:pt x="456" y="101"/>
                </a:lnTo>
                <a:lnTo>
                  <a:pt x="456" y="102"/>
                </a:lnTo>
                <a:lnTo>
                  <a:pt x="456" y="105"/>
                </a:lnTo>
                <a:lnTo>
                  <a:pt x="458" y="106"/>
                </a:lnTo>
                <a:lnTo>
                  <a:pt x="460" y="106"/>
                </a:lnTo>
                <a:lnTo>
                  <a:pt x="461" y="102"/>
                </a:lnTo>
                <a:lnTo>
                  <a:pt x="463" y="99"/>
                </a:lnTo>
                <a:lnTo>
                  <a:pt x="463" y="99"/>
                </a:lnTo>
                <a:lnTo>
                  <a:pt x="463" y="99"/>
                </a:lnTo>
                <a:close/>
                <a:moveTo>
                  <a:pt x="256" y="209"/>
                </a:moveTo>
                <a:lnTo>
                  <a:pt x="257" y="205"/>
                </a:lnTo>
                <a:lnTo>
                  <a:pt x="260" y="201"/>
                </a:lnTo>
                <a:lnTo>
                  <a:pt x="260" y="197"/>
                </a:lnTo>
                <a:lnTo>
                  <a:pt x="260" y="191"/>
                </a:lnTo>
                <a:lnTo>
                  <a:pt x="257" y="196"/>
                </a:lnTo>
                <a:lnTo>
                  <a:pt x="255" y="200"/>
                </a:lnTo>
                <a:lnTo>
                  <a:pt x="254" y="201"/>
                </a:lnTo>
                <a:lnTo>
                  <a:pt x="254" y="204"/>
                </a:lnTo>
                <a:lnTo>
                  <a:pt x="254" y="206"/>
                </a:lnTo>
                <a:lnTo>
                  <a:pt x="256" y="209"/>
                </a:lnTo>
                <a:close/>
                <a:moveTo>
                  <a:pt x="871" y="51"/>
                </a:moveTo>
                <a:lnTo>
                  <a:pt x="867" y="50"/>
                </a:lnTo>
                <a:lnTo>
                  <a:pt x="863" y="52"/>
                </a:lnTo>
                <a:lnTo>
                  <a:pt x="857" y="56"/>
                </a:lnTo>
                <a:lnTo>
                  <a:pt x="854" y="58"/>
                </a:lnTo>
                <a:lnTo>
                  <a:pt x="858" y="58"/>
                </a:lnTo>
                <a:lnTo>
                  <a:pt x="864" y="56"/>
                </a:lnTo>
                <a:lnTo>
                  <a:pt x="867" y="56"/>
                </a:lnTo>
                <a:lnTo>
                  <a:pt x="870" y="55"/>
                </a:lnTo>
                <a:lnTo>
                  <a:pt x="871" y="52"/>
                </a:lnTo>
                <a:lnTo>
                  <a:pt x="871" y="51"/>
                </a:lnTo>
                <a:lnTo>
                  <a:pt x="871" y="51"/>
                </a:lnTo>
                <a:lnTo>
                  <a:pt x="871" y="51"/>
                </a:lnTo>
                <a:close/>
                <a:moveTo>
                  <a:pt x="267" y="168"/>
                </a:moveTo>
                <a:lnTo>
                  <a:pt x="265" y="173"/>
                </a:lnTo>
                <a:lnTo>
                  <a:pt x="262" y="177"/>
                </a:lnTo>
                <a:lnTo>
                  <a:pt x="261" y="183"/>
                </a:lnTo>
                <a:lnTo>
                  <a:pt x="261" y="189"/>
                </a:lnTo>
                <a:lnTo>
                  <a:pt x="263" y="187"/>
                </a:lnTo>
                <a:lnTo>
                  <a:pt x="264" y="184"/>
                </a:lnTo>
                <a:lnTo>
                  <a:pt x="265" y="182"/>
                </a:lnTo>
                <a:lnTo>
                  <a:pt x="265" y="179"/>
                </a:lnTo>
                <a:lnTo>
                  <a:pt x="266" y="174"/>
                </a:lnTo>
                <a:lnTo>
                  <a:pt x="267" y="168"/>
                </a:lnTo>
                <a:close/>
                <a:moveTo>
                  <a:pt x="174" y="694"/>
                </a:moveTo>
                <a:lnTo>
                  <a:pt x="174" y="702"/>
                </a:lnTo>
                <a:lnTo>
                  <a:pt x="178" y="708"/>
                </a:lnTo>
                <a:lnTo>
                  <a:pt x="178" y="711"/>
                </a:lnTo>
                <a:lnTo>
                  <a:pt x="179" y="714"/>
                </a:lnTo>
                <a:lnTo>
                  <a:pt x="179" y="717"/>
                </a:lnTo>
                <a:lnTo>
                  <a:pt x="179" y="720"/>
                </a:lnTo>
                <a:lnTo>
                  <a:pt x="181" y="721"/>
                </a:lnTo>
                <a:lnTo>
                  <a:pt x="182" y="721"/>
                </a:lnTo>
                <a:lnTo>
                  <a:pt x="183" y="721"/>
                </a:lnTo>
                <a:lnTo>
                  <a:pt x="183" y="719"/>
                </a:lnTo>
                <a:lnTo>
                  <a:pt x="183" y="715"/>
                </a:lnTo>
                <a:lnTo>
                  <a:pt x="183" y="712"/>
                </a:lnTo>
                <a:lnTo>
                  <a:pt x="182" y="707"/>
                </a:lnTo>
                <a:lnTo>
                  <a:pt x="180" y="703"/>
                </a:lnTo>
                <a:lnTo>
                  <a:pt x="178" y="698"/>
                </a:lnTo>
                <a:lnTo>
                  <a:pt x="174" y="694"/>
                </a:lnTo>
                <a:lnTo>
                  <a:pt x="175" y="700"/>
                </a:lnTo>
                <a:lnTo>
                  <a:pt x="174" y="694"/>
                </a:lnTo>
                <a:close/>
                <a:moveTo>
                  <a:pt x="1081" y="180"/>
                </a:moveTo>
                <a:lnTo>
                  <a:pt x="1082" y="177"/>
                </a:lnTo>
                <a:lnTo>
                  <a:pt x="1081" y="175"/>
                </a:lnTo>
                <a:lnTo>
                  <a:pt x="1078" y="175"/>
                </a:lnTo>
                <a:lnTo>
                  <a:pt x="1074" y="177"/>
                </a:lnTo>
                <a:lnTo>
                  <a:pt x="1065" y="181"/>
                </a:lnTo>
                <a:lnTo>
                  <a:pt x="1057" y="185"/>
                </a:lnTo>
                <a:lnTo>
                  <a:pt x="1070" y="182"/>
                </a:lnTo>
                <a:lnTo>
                  <a:pt x="1081" y="180"/>
                </a:lnTo>
                <a:lnTo>
                  <a:pt x="1078" y="180"/>
                </a:lnTo>
                <a:lnTo>
                  <a:pt x="1081" y="180"/>
                </a:lnTo>
                <a:close/>
                <a:moveTo>
                  <a:pt x="444" y="113"/>
                </a:moveTo>
                <a:lnTo>
                  <a:pt x="444" y="110"/>
                </a:lnTo>
                <a:lnTo>
                  <a:pt x="444" y="109"/>
                </a:lnTo>
                <a:lnTo>
                  <a:pt x="444" y="109"/>
                </a:lnTo>
                <a:lnTo>
                  <a:pt x="443" y="109"/>
                </a:lnTo>
                <a:lnTo>
                  <a:pt x="439" y="110"/>
                </a:lnTo>
                <a:lnTo>
                  <a:pt x="437" y="111"/>
                </a:lnTo>
                <a:lnTo>
                  <a:pt x="430" y="116"/>
                </a:lnTo>
                <a:lnTo>
                  <a:pt x="426" y="122"/>
                </a:lnTo>
                <a:lnTo>
                  <a:pt x="430" y="121"/>
                </a:lnTo>
                <a:lnTo>
                  <a:pt x="436" y="119"/>
                </a:lnTo>
                <a:lnTo>
                  <a:pt x="438" y="118"/>
                </a:lnTo>
                <a:lnTo>
                  <a:pt x="440" y="117"/>
                </a:lnTo>
                <a:lnTo>
                  <a:pt x="443" y="115"/>
                </a:lnTo>
                <a:lnTo>
                  <a:pt x="444" y="113"/>
                </a:lnTo>
                <a:lnTo>
                  <a:pt x="443" y="116"/>
                </a:lnTo>
                <a:lnTo>
                  <a:pt x="444" y="113"/>
                </a:lnTo>
                <a:close/>
                <a:moveTo>
                  <a:pt x="645" y="637"/>
                </a:moveTo>
                <a:lnTo>
                  <a:pt x="642" y="636"/>
                </a:lnTo>
                <a:lnTo>
                  <a:pt x="640" y="637"/>
                </a:lnTo>
                <a:lnTo>
                  <a:pt x="637" y="638"/>
                </a:lnTo>
                <a:lnTo>
                  <a:pt x="635" y="640"/>
                </a:lnTo>
                <a:lnTo>
                  <a:pt x="634" y="641"/>
                </a:lnTo>
                <a:lnTo>
                  <a:pt x="632" y="641"/>
                </a:lnTo>
                <a:lnTo>
                  <a:pt x="629" y="640"/>
                </a:lnTo>
                <a:lnTo>
                  <a:pt x="627" y="636"/>
                </a:lnTo>
                <a:lnTo>
                  <a:pt x="627" y="642"/>
                </a:lnTo>
                <a:lnTo>
                  <a:pt x="626" y="648"/>
                </a:lnTo>
                <a:lnTo>
                  <a:pt x="625" y="652"/>
                </a:lnTo>
                <a:lnTo>
                  <a:pt x="623" y="654"/>
                </a:lnTo>
                <a:lnTo>
                  <a:pt x="620" y="655"/>
                </a:lnTo>
                <a:lnTo>
                  <a:pt x="617" y="657"/>
                </a:lnTo>
                <a:lnTo>
                  <a:pt x="613" y="659"/>
                </a:lnTo>
                <a:lnTo>
                  <a:pt x="610" y="664"/>
                </a:lnTo>
                <a:lnTo>
                  <a:pt x="608" y="669"/>
                </a:lnTo>
                <a:lnTo>
                  <a:pt x="609" y="673"/>
                </a:lnTo>
                <a:lnTo>
                  <a:pt x="618" y="663"/>
                </a:lnTo>
                <a:lnTo>
                  <a:pt x="628" y="654"/>
                </a:lnTo>
                <a:lnTo>
                  <a:pt x="633" y="649"/>
                </a:lnTo>
                <a:lnTo>
                  <a:pt x="637" y="646"/>
                </a:lnTo>
                <a:lnTo>
                  <a:pt x="641" y="641"/>
                </a:lnTo>
                <a:lnTo>
                  <a:pt x="645" y="637"/>
                </a:lnTo>
                <a:lnTo>
                  <a:pt x="641" y="638"/>
                </a:lnTo>
                <a:lnTo>
                  <a:pt x="645" y="637"/>
                </a:lnTo>
                <a:close/>
                <a:moveTo>
                  <a:pt x="214" y="36"/>
                </a:moveTo>
                <a:lnTo>
                  <a:pt x="212" y="36"/>
                </a:lnTo>
                <a:lnTo>
                  <a:pt x="209" y="38"/>
                </a:lnTo>
                <a:lnTo>
                  <a:pt x="208" y="40"/>
                </a:lnTo>
                <a:lnTo>
                  <a:pt x="207" y="42"/>
                </a:lnTo>
                <a:lnTo>
                  <a:pt x="205" y="46"/>
                </a:lnTo>
                <a:lnTo>
                  <a:pt x="203" y="50"/>
                </a:lnTo>
                <a:lnTo>
                  <a:pt x="200" y="53"/>
                </a:lnTo>
                <a:lnTo>
                  <a:pt x="199" y="57"/>
                </a:lnTo>
                <a:lnTo>
                  <a:pt x="197" y="59"/>
                </a:lnTo>
                <a:lnTo>
                  <a:pt x="197" y="61"/>
                </a:lnTo>
                <a:lnTo>
                  <a:pt x="197" y="63"/>
                </a:lnTo>
                <a:lnTo>
                  <a:pt x="199" y="64"/>
                </a:lnTo>
                <a:lnTo>
                  <a:pt x="207" y="50"/>
                </a:lnTo>
                <a:lnTo>
                  <a:pt x="214" y="36"/>
                </a:lnTo>
                <a:lnTo>
                  <a:pt x="212" y="40"/>
                </a:lnTo>
                <a:lnTo>
                  <a:pt x="214" y="36"/>
                </a:lnTo>
                <a:close/>
                <a:moveTo>
                  <a:pt x="1068" y="111"/>
                </a:moveTo>
                <a:lnTo>
                  <a:pt x="1073" y="105"/>
                </a:lnTo>
                <a:lnTo>
                  <a:pt x="1080" y="99"/>
                </a:lnTo>
                <a:lnTo>
                  <a:pt x="1076" y="99"/>
                </a:lnTo>
                <a:lnTo>
                  <a:pt x="1071" y="100"/>
                </a:lnTo>
                <a:lnTo>
                  <a:pt x="1068" y="101"/>
                </a:lnTo>
                <a:lnTo>
                  <a:pt x="1064" y="102"/>
                </a:lnTo>
                <a:lnTo>
                  <a:pt x="1062" y="102"/>
                </a:lnTo>
                <a:lnTo>
                  <a:pt x="1058" y="101"/>
                </a:lnTo>
                <a:lnTo>
                  <a:pt x="1056" y="101"/>
                </a:lnTo>
                <a:lnTo>
                  <a:pt x="1055" y="100"/>
                </a:lnTo>
                <a:lnTo>
                  <a:pt x="1054" y="101"/>
                </a:lnTo>
                <a:lnTo>
                  <a:pt x="1054" y="102"/>
                </a:lnTo>
                <a:lnTo>
                  <a:pt x="1062" y="108"/>
                </a:lnTo>
                <a:lnTo>
                  <a:pt x="1068" y="111"/>
                </a:lnTo>
                <a:lnTo>
                  <a:pt x="1068" y="108"/>
                </a:lnTo>
                <a:lnTo>
                  <a:pt x="1068" y="111"/>
                </a:lnTo>
                <a:close/>
                <a:moveTo>
                  <a:pt x="857" y="147"/>
                </a:moveTo>
                <a:lnTo>
                  <a:pt x="860" y="147"/>
                </a:lnTo>
                <a:lnTo>
                  <a:pt x="865" y="146"/>
                </a:lnTo>
                <a:lnTo>
                  <a:pt x="867" y="144"/>
                </a:lnTo>
                <a:lnTo>
                  <a:pt x="870" y="144"/>
                </a:lnTo>
                <a:lnTo>
                  <a:pt x="871" y="142"/>
                </a:lnTo>
                <a:lnTo>
                  <a:pt x="872" y="140"/>
                </a:lnTo>
                <a:lnTo>
                  <a:pt x="872" y="138"/>
                </a:lnTo>
                <a:lnTo>
                  <a:pt x="871" y="135"/>
                </a:lnTo>
                <a:lnTo>
                  <a:pt x="870" y="133"/>
                </a:lnTo>
                <a:lnTo>
                  <a:pt x="866" y="133"/>
                </a:lnTo>
                <a:lnTo>
                  <a:pt x="864" y="132"/>
                </a:lnTo>
                <a:lnTo>
                  <a:pt x="862" y="132"/>
                </a:lnTo>
                <a:lnTo>
                  <a:pt x="859" y="133"/>
                </a:lnTo>
                <a:lnTo>
                  <a:pt x="857" y="134"/>
                </a:lnTo>
                <a:lnTo>
                  <a:pt x="860" y="135"/>
                </a:lnTo>
                <a:lnTo>
                  <a:pt x="865" y="134"/>
                </a:lnTo>
                <a:lnTo>
                  <a:pt x="866" y="135"/>
                </a:lnTo>
                <a:lnTo>
                  <a:pt x="867" y="136"/>
                </a:lnTo>
                <a:lnTo>
                  <a:pt x="868" y="138"/>
                </a:lnTo>
                <a:lnTo>
                  <a:pt x="867" y="140"/>
                </a:lnTo>
                <a:lnTo>
                  <a:pt x="862" y="143"/>
                </a:lnTo>
                <a:lnTo>
                  <a:pt x="857" y="147"/>
                </a:lnTo>
                <a:lnTo>
                  <a:pt x="859" y="144"/>
                </a:lnTo>
                <a:lnTo>
                  <a:pt x="857" y="147"/>
                </a:lnTo>
                <a:close/>
                <a:moveTo>
                  <a:pt x="975" y="135"/>
                </a:moveTo>
                <a:lnTo>
                  <a:pt x="977" y="138"/>
                </a:lnTo>
                <a:lnTo>
                  <a:pt x="979" y="139"/>
                </a:lnTo>
                <a:lnTo>
                  <a:pt x="981" y="140"/>
                </a:lnTo>
                <a:lnTo>
                  <a:pt x="983" y="140"/>
                </a:lnTo>
                <a:lnTo>
                  <a:pt x="986" y="140"/>
                </a:lnTo>
                <a:lnTo>
                  <a:pt x="987" y="139"/>
                </a:lnTo>
                <a:lnTo>
                  <a:pt x="986" y="138"/>
                </a:lnTo>
                <a:lnTo>
                  <a:pt x="984" y="136"/>
                </a:lnTo>
                <a:lnTo>
                  <a:pt x="983" y="134"/>
                </a:lnTo>
                <a:lnTo>
                  <a:pt x="983" y="132"/>
                </a:lnTo>
                <a:lnTo>
                  <a:pt x="987" y="132"/>
                </a:lnTo>
                <a:lnTo>
                  <a:pt x="990" y="134"/>
                </a:lnTo>
                <a:lnTo>
                  <a:pt x="988" y="130"/>
                </a:lnTo>
                <a:lnTo>
                  <a:pt x="984" y="129"/>
                </a:lnTo>
                <a:lnTo>
                  <a:pt x="981" y="129"/>
                </a:lnTo>
                <a:lnTo>
                  <a:pt x="977" y="129"/>
                </a:lnTo>
                <a:lnTo>
                  <a:pt x="969" y="127"/>
                </a:lnTo>
                <a:lnTo>
                  <a:pt x="961" y="126"/>
                </a:lnTo>
                <a:lnTo>
                  <a:pt x="967" y="132"/>
                </a:lnTo>
                <a:lnTo>
                  <a:pt x="975" y="135"/>
                </a:lnTo>
                <a:lnTo>
                  <a:pt x="975" y="135"/>
                </a:lnTo>
                <a:lnTo>
                  <a:pt x="975" y="135"/>
                </a:lnTo>
                <a:close/>
                <a:moveTo>
                  <a:pt x="966" y="536"/>
                </a:moveTo>
                <a:lnTo>
                  <a:pt x="957" y="541"/>
                </a:lnTo>
                <a:lnTo>
                  <a:pt x="948" y="547"/>
                </a:lnTo>
                <a:lnTo>
                  <a:pt x="940" y="553"/>
                </a:lnTo>
                <a:lnTo>
                  <a:pt x="932" y="559"/>
                </a:lnTo>
                <a:lnTo>
                  <a:pt x="941" y="556"/>
                </a:lnTo>
                <a:lnTo>
                  <a:pt x="951" y="550"/>
                </a:lnTo>
                <a:lnTo>
                  <a:pt x="955" y="547"/>
                </a:lnTo>
                <a:lnTo>
                  <a:pt x="959" y="544"/>
                </a:lnTo>
                <a:lnTo>
                  <a:pt x="963" y="540"/>
                </a:lnTo>
                <a:lnTo>
                  <a:pt x="966" y="536"/>
                </a:lnTo>
                <a:close/>
                <a:moveTo>
                  <a:pt x="814" y="106"/>
                </a:moveTo>
                <a:lnTo>
                  <a:pt x="815" y="104"/>
                </a:lnTo>
                <a:lnTo>
                  <a:pt x="816" y="102"/>
                </a:lnTo>
                <a:lnTo>
                  <a:pt x="815" y="101"/>
                </a:lnTo>
                <a:lnTo>
                  <a:pt x="812" y="101"/>
                </a:lnTo>
                <a:lnTo>
                  <a:pt x="806" y="104"/>
                </a:lnTo>
                <a:lnTo>
                  <a:pt x="799" y="106"/>
                </a:lnTo>
                <a:lnTo>
                  <a:pt x="793" y="107"/>
                </a:lnTo>
                <a:lnTo>
                  <a:pt x="789" y="108"/>
                </a:lnTo>
                <a:lnTo>
                  <a:pt x="785" y="111"/>
                </a:lnTo>
                <a:lnTo>
                  <a:pt x="782" y="115"/>
                </a:lnTo>
                <a:lnTo>
                  <a:pt x="784" y="117"/>
                </a:lnTo>
                <a:lnTo>
                  <a:pt x="788" y="117"/>
                </a:lnTo>
                <a:lnTo>
                  <a:pt x="790" y="116"/>
                </a:lnTo>
                <a:lnTo>
                  <a:pt x="793" y="115"/>
                </a:lnTo>
                <a:lnTo>
                  <a:pt x="796" y="114"/>
                </a:lnTo>
                <a:lnTo>
                  <a:pt x="798" y="113"/>
                </a:lnTo>
                <a:lnTo>
                  <a:pt x="801" y="114"/>
                </a:lnTo>
                <a:lnTo>
                  <a:pt x="804" y="117"/>
                </a:lnTo>
                <a:lnTo>
                  <a:pt x="804" y="114"/>
                </a:lnTo>
                <a:lnTo>
                  <a:pt x="804" y="113"/>
                </a:lnTo>
                <a:lnTo>
                  <a:pt x="805" y="110"/>
                </a:lnTo>
                <a:lnTo>
                  <a:pt x="806" y="109"/>
                </a:lnTo>
                <a:lnTo>
                  <a:pt x="809" y="108"/>
                </a:lnTo>
                <a:lnTo>
                  <a:pt x="814" y="106"/>
                </a:lnTo>
                <a:lnTo>
                  <a:pt x="813" y="106"/>
                </a:lnTo>
                <a:lnTo>
                  <a:pt x="814" y="106"/>
                </a:lnTo>
                <a:close/>
                <a:moveTo>
                  <a:pt x="221" y="602"/>
                </a:moveTo>
                <a:lnTo>
                  <a:pt x="216" y="608"/>
                </a:lnTo>
                <a:lnTo>
                  <a:pt x="212" y="614"/>
                </a:lnTo>
                <a:lnTo>
                  <a:pt x="207" y="617"/>
                </a:lnTo>
                <a:lnTo>
                  <a:pt x="204" y="621"/>
                </a:lnTo>
                <a:lnTo>
                  <a:pt x="203" y="623"/>
                </a:lnTo>
                <a:lnTo>
                  <a:pt x="204" y="624"/>
                </a:lnTo>
                <a:lnTo>
                  <a:pt x="205" y="625"/>
                </a:lnTo>
                <a:lnTo>
                  <a:pt x="207" y="627"/>
                </a:lnTo>
                <a:lnTo>
                  <a:pt x="211" y="625"/>
                </a:lnTo>
                <a:lnTo>
                  <a:pt x="215" y="623"/>
                </a:lnTo>
                <a:lnTo>
                  <a:pt x="216" y="622"/>
                </a:lnTo>
                <a:lnTo>
                  <a:pt x="217" y="622"/>
                </a:lnTo>
                <a:lnTo>
                  <a:pt x="219" y="621"/>
                </a:lnTo>
                <a:lnTo>
                  <a:pt x="219" y="620"/>
                </a:lnTo>
                <a:lnTo>
                  <a:pt x="217" y="616"/>
                </a:lnTo>
                <a:lnTo>
                  <a:pt x="217" y="614"/>
                </a:lnTo>
                <a:lnTo>
                  <a:pt x="219" y="612"/>
                </a:lnTo>
                <a:lnTo>
                  <a:pt x="220" y="609"/>
                </a:lnTo>
                <a:lnTo>
                  <a:pt x="223" y="606"/>
                </a:lnTo>
                <a:lnTo>
                  <a:pt x="225" y="603"/>
                </a:lnTo>
                <a:lnTo>
                  <a:pt x="225" y="599"/>
                </a:lnTo>
                <a:lnTo>
                  <a:pt x="224" y="599"/>
                </a:lnTo>
                <a:lnTo>
                  <a:pt x="222" y="599"/>
                </a:lnTo>
                <a:lnTo>
                  <a:pt x="221" y="602"/>
                </a:lnTo>
                <a:lnTo>
                  <a:pt x="220" y="604"/>
                </a:lnTo>
                <a:lnTo>
                  <a:pt x="221" y="602"/>
                </a:lnTo>
                <a:close/>
                <a:moveTo>
                  <a:pt x="225" y="599"/>
                </a:moveTo>
                <a:lnTo>
                  <a:pt x="225" y="599"/>
                </a:lnTo>
                <a:lnTo>
                  <a:pt x="225" y="599"/>
                </a:lnTo>
                <a:lnTo>
                  <a:pt x="225" y="599"/>
                </a:lnTo>
                <a:lnTo>
                  <a:pt x="225" y="599"/>
                </a:lnTo>
                <a:close/>
                <a:moveTo>
                  <a:pt x="871" y="202"/>
                </a:moveTo>
                <a:lnTo>
                  <a:pt x="879" y="200"/>
                </a:lnTo>
                <a:lnTo>
                  <a:pt x="888" y="197"/>
                </a:lnTo>
                <a:lnTo>
                  <a:pt x="891" y="196"/>
                </a:lnTo>
                <a:lnTo>
                  <a:pt x="895" y="193"/>
                </a:lnTo>
                <a:lnTo>
                  <a:pt x="898" y="191"/>
                </a:lnTo>
                <a:lnTo>
                  <a:pt x="900" y="187"/>
                </a:lnTo>
                <a:lnTo>
                  <a:pt x="897" y="187"/>
                </a:lnTo>
                <a:lnTo>
                  <a:pt x="892" y="188"/>
                </a:lnTo>
                <a:lnTo>
                  <a:pt x="887" y="190"/>
                </a:lnTo>
                <a:lnTo>
                  <a:pt x="883" y="191"/>
                </a:lnTo>
                <a:lnTo>
                  <a:pt x="880" y="194"/>
                </a:lnTo>
                <a:lnTo>
                  <a:pt x="875" y="197"/>
                </a:lnTo>
                <a:lnTo>
                  <a:pt x="875" y="198"/>
                </a:lnTo>
                <a:lnTo>
                  <a:pt x="874" y="200"/>
                </a:lnTo>
                <a:lnTo>
                  <a:pt x="873" y="199"/>
                </a:lnTo>
                <a:lnTo>
                  <a:pt x="872" y="199"/>
                </a:lnTo>
                <a:lnTo>
                  <a:pt x="870" y="199"/>
                </a:lnTo>
                <a:lnTo>
                  <a:pt x="867" y="199"/>
                </a:lnTo>
                <a:lnTo>
                  <a:pt x="865" y="200"/>
                </a:lnTo>
                <a:lnTo>
                  <a:pt x="863" y="202"/>
                </a:lnTo>
                <a:lnTo>
                  <a:pt x="863" y="205"/>
                </a:lnTo>
                <a:lnTo>
                  <a:pt x="864" y="207"/>
                </a:lnTo>
                <a:lnTo>
                  <a:pt x="866" y="208"/>
                </a:lnTo>
                <a:lnTo>
                  <a:pt x="868" y="209"/>
                </a:lnTo>
                <a:lnTo>
                  <a:pt x="870" y="212"/>
                </a:lnTo>
                <a:lnTo>
                  <a:pt x="871" y="213"/>
                </a:lnTo>
                <a:lnTo>
                  <a:pt x="870" y="209"/>
                </a:lnTo>
                <a:lnTo>
                  <a:pt x="868" y="207"/>
                </a:lnTo>
                <a:lnTo>
                  <a:pt x="868" y="206"/>
                </a:lnTo>
                <a:lnTo>
                  <a:pt x="868" y="205"/>
                </a:lnTo>
                <a:lnTo>
                  <a:pt x="870" y="204"/>
                </a:lnTo>
                <a:lnTo>
                  <a:pt x="871" y="202"/>
                </a:lnTo>
                <a:lnTo>
                  <a:pt x="871" y="202"/>
                </a:lnTo>
                <a:lnTo>
                  <a:pt x="871" y="202"/>
                </a:lnTo>
                <a:close/>
                <a:moveTo>
                  <a:pt x="272" y="24"/>
                </a:moveTo>
                <a:lnTo>
                  <a:pt x="273" y="24"/>
                </a:lnTo>
                <a:lnTo>
                  <a:pt x="275" y="24"/>
                </a:lnTo>
                <a:lnTo>
                  <a:pt x="277" y="23"/>
                </a:lnTo>
                <a:lnTo>
                  <a:pt x="279" y="22"/>
                </a:lnTo>
                <a:lnTo>
                  <a:pt x="282" y="17"/>
                </a:lnTo>
                <a:lnTo>
                  <a:pt x="286" y="13"/>
                </a:lnTo>
                <a:lnTo>
                  <a:pt x="288" y="7"/>
                </a:lnTo>
                <a:lnTo>
                  <a:pt x="288" y="3"/>
                </a:lnTo>
                <a:lnTo>
                  <a:pt x="287" y="1"/>
                </a:lnTo>
                <a:lnTo>
                  <a:pt x="285" y="0"/>
                </a:lnTo>
                <a:lnTo>
                  <a:pt x="282" y="0"/>
                </a:lnTo>
                <a:lnTo>
                  <a:pt x="279" y="1"/>
                </a:lnTo>
                <a:lnTo>
                  <a:pt x="277" y="2"/>
                </a:lnTo>
                <a:lnTo>
                  <a:pt x="274" y="3"/>
                </a:lnTo>
                <a:lnTo>
                  <a:pt x="273" y="6"/>
                </a:lnTo>
                <a:lnTo>
                  <a:pt x="272" y="9"/>
                </a:lnTo>
                <a:lnTo>
                  <a:pt x="271" y="17"/>
                </a:lnTo>
                <a:lnTo>
                  <a:pt x="272" y="24"/>
                </a:lnTo>
                <a:close/>
                <a:moveTo>
                  <a:pt x="392" y="151"/>
                </a:moveTo>
                <a:lnTo>
                  <a:pt x="405" y="143"/>
                </a:lnTo>
                <a:lnTo>
                  <a:pt x="417" y="133"/>
                </a:lnTo>
                <a:lnTo>
                  <a:pt x="419" y="132"/>
                </a:lnTo>
                <a:lnTo>
                  <a:pt x="421" y="129"/>
                </a:lnTo>
                <a:lnTo>
                  <a:pt x="423" y="126"/>
                </a:lnTo>
                <a:lnTo>
                  <a:pt x="422" y="124"/>
                </a:lnTo>
                <a:lnTo>
                  <a:pt x="420" y="123"/>
                </a:lnTo>
                <a:lnTo>
                  <a:pt x="419" y="123"/>
                </a:lnTo>
                <a:lnTo>
                  <a:pt x="418" y="124"/>
                </a:lnTo>
                <a:lnTo>
                  <a:pt x="417" y="125"/>
                </a:lnTo>
                <a:lnTo>
                  <a:pt x="414" y="129"/>
                </a:lnTo>
                <a:lnTo>
                  <a:pt x="413" y="132"/>
                </a:lnTo>
                <a:lnTo>
                  <a:pt x="411" y="134"/>
                </a:lnTo>
                <a:lnTo>
                  <a:pt x="410" y="135"/>
                </a:lnTo>
                <a:lnTo>
                  <a:pt x="407" y="134"/>
                </a:lnTo>
                <a:lnTo>
                  <a:pt x="404" y="134"/>
                </a:lnTo>
                <a:lnTo>
                  <a:pt x="401" y="135"/>
                </a:lnTo>
                <a:lnTo>
                  <a:pt x="397" y="138"/>
                </a:lnTo>
                <a:lnTo>
                  <a:pt x="394" y="141"/>
                </a:lnTo>
                <a:lnTo>
                  <a:pt x="390" y="144"/>
                </a:lnTo>
                <a:lnTo>
                  <a:pt x="389" y="146"/>
                </a:lnTo>
                <a:lnTo>
                  <a:pt x="389" y="148"/>
                </a:lnTo>
                <a:lnTo>
                  <a:pt x="390" y="149"/>
                </a:lnTo>
                <a:lnTo>
                  <a:pt x="392" y="151"/>
                </a:lnTo>
                <a:lnTo>
                  <a:pt x="393" y="150"/>
                </a:lnTo>
                <a:lnTo>
                  <a:pt x="392" y="151"/>
                </a:lnTo>
                <a:close/>
                <a:moveTo>
                  <a:pt x="359" y="174"/>
                </a:moveTo>
                <a:lnTo>
                  <a:pt x="369" y="167"/>
                </a:lnTo>
                <a:lnTo>
                  <a:pt x="378" y="160"/>
                </a:lnTo>
                <a:lnTo>
                  <a:pt x="381" y="158"/>
                </a:lnTo>
                <a:lnTo>
                  <a:pt x="384" y="155"/>
                </a:lnTo>
                <a:lnTo>
                  <a:pt x="385" y="151"/>
                </a:lnTo>
                <a:lnTo>
                  <a:pt x="385" y="147"/>
                </a:lnTo>
                <a:lnTo>
                  <a:pt x="380" y="151"/>
                </a:lnTo>
                <a:lnTo>
                  <a:pt x="374" y="155"/>
                </a:lnTo>
                <a:lnTo>
                  <a:pt x="369" y="158"/>
                </a:lnTo>
                <a:lnTo>
                  <a:pt x="363" y="162"/>
                </a:lnTo>
                <a:lnTo>
                  <a:pt x="359" y="165"/>
                </a:lnTo>
                <a:lnTo>
                  <a:pt x="354" y="171"/>
                </a:lnTo>
                <a:lnTo>
                  <a:pt x="353" y="173"/>
                </a:lnTo>
                <a:lnTo>
                  <a:pt x="354" y="175"/>
                </a:lnTo>
                <a:lnTo>
                  <a:pt x="356" y="175"/>
                </a:lnTo>
                <a:lnTo>
                  <a:pt x="359" y="174"/>
                </a:lnTo>
                <a:lnTo>
                  <a:pt x="361" y="173"/>
                </a:lnTo>
                <a:lnTo>
                  <a:pt x="359" y="174"/>
                </a:lnTo>
                <a:close/>
                <a:moveTo>
                  <a:pt x="1211" y="207"/>
                </a:moveTo>
                <a:lnTo>
                  <a:pt x="1214" y="205"/>
                </a:lnTo>
                <a:lnTo>
                  <a:pt x="1218" y="202"/>
                </a:lnTo>
                <a:lnTo>
                  <a:pt x="1224" y="202"/>
                </a:lnTo>
                <a:lnTo>
                  <a:pt x="1229" y="201"/>
                </a:lnTo>
                <a:lnTo>
                  <a:pt x="1242" y="199"/>
                </a:lnTo>
                <a:lnTo>
                  <a:pt x="1253" y="196"/>
                </a:lnTo>
                <a:lnTo>
                  <a:pt x="1257" y="196"/>
                </a:lnTo>
                <a:lnTo>
                  <a:pt x="1260" y="194"/>
                </a:lnTo>
                <a:lnTo>
                  <a:pt x="1261" y="193"/>
                </a:lnTo>
                <a:lnTo>
                  <a:pt x="1262" y="192"/>
                </a:lnTo>
                <a:lnTo>
                  <a:pt x="1261" y="191"/>
                </a:lnTo>
                <a:lnTo>
                  <a:pt x="1260" y="190"/>
                </a:lnTo>
                <a:lnTo>
                  <a:pt x="1257" y="189"/>
                </a:lnTo>
                <a:lnTo>
                  <a:pt x="1251" y="190"/>
                </a:lnTo>
                <a:lnTo>
                  <a:pt x="1245" y="192"/>
                </a:lnTo>
                <a:lnTo>
                  <a:pt x="1241" y="194"/>
                </a:lnTo>
                <a:lnTo>
                  <a:pt x="1241" y="192"/>
                </a:lnTo>
                <a:lnTo>
                  <a:pt x="1241" y="190"/>
                </a:lnTo>
                <a:lnTo>
                  <a:pt x="1235" y="194"/>
                </a:lnTo>
                <a:lnTo>
                  <a:pt x="1229" y="196"/>
                </a:lnTo>
                <a:lnTo>
                  <a:pt x="1224" y="197"/>
                </a:lnTo>
                <a:lnTo>
                  <a:pt x="1217" y="198"/>
                </a:lnTo>
                <a:lnTo>
                  <a:pt x="1211" y="199"/>
                </a:lnTo>
                <a:lnTo>
                  <a:pt x="1206" y="201"/>
                </a:lnTo>
                <a:lnTo>
                  <a:pt x="1205" y="204"/>
                </a:lnTo>
                <a:lnTo>
                  <a:pt x="1206" y="206"/>
                </a:lnTo>
                <a:lnTo>
                  <a:pt x="1209" y="207"/>
                </a:lnTo>
                <a:lnTo>
                  <a:pt x="1211" y="207"/>
                </a:lnTo>
                <a:lnTo>
                  <a:pt x="1212" y="207"/>
                </a:lnTo>
                <a:lnTo>
                  <a:pt x="1211" y="207"/>
                </a:lnTo>
                <a:close/>
                <a:moveTo>
                  <a:pt x="991" y="321"/>
                </a:moveTo>
                <a:lnTo>
                  <a:pt x="990" y="323"/>
                </a:lnTo>
                <a:lnTo>
                  <a:pt x="989" y="324"/>
                </a:lnTo>
                <a:lnTo>
                  <a:pt x="989" y="326"/>
                </a:lnTo>
                <a:lnTo>
                  <a:pt x="991" y="328"/>
                </a:lnTo>
                <a:lnTo>
                  <a:pt x="997" y="325"/>
                </a:lnTo>
                <a:lnTo>
                  <a:pt x="1003" y="322"/>
                </a:lnTo>
                <a:lnTo>
                  <a:pt x="1018" y="316"/>
                </a:lnTo>
                <a:lnTo>
                  <a:pt x="1032" y="310"/>
                </a:lnTo>
                <a:lnTo>
                  <a:pt x="1043" y="306"/>
                </a:lnTo>
                <a:lnTo>
                  <a:pt x="1053" y="302"/>
                </a:lnTo>
                <a:lnTo>
                  <a:pt x="1058" y="301"/>
                </a:lnTo>
                <a:lnTo>
                  <a:pt x="1064" y="298"/>
                </a:lnTo>
                <a:lnTo>
                  <a:pt x="1070" y="295"/>
                </a:lnTo>
                <a:lnTo>
                  <a:pt x="1074" y="290"/>
                </a:lnTo>
                <a:lnTo>
                  <a:pt x="1064" y="293"/>
                </a:lnTo>
                <a:lnTo>
                  <a:pt x="1054" y="297"/>
                </a:lnTo>
                <a:lnTo>
                  <a:pt x="1044" y="300"/>
                </a:lnTo>
                <a:lnTo>
                  <a:pt x="1033" y="304"/>
                </a:lnTo>
                <a:lnTo>
                  <a:pt x="1023" y="308"/>
                </a:lnTo>
                <a:lnTo>
                  <a:pt x="1013" y="313"/>
                </a:lnTo>
                <a:lnTo>
                  <a:pt x="1003" y="317"/>
                </a:lnTo>
                <a:lnTo>
                  <a:pt x="991" y="321"/>
                </a:lnTo>
                <a:lnTo>
                  <a:pt x="994" y="321"/>
                </a:lnTo>
                <a:lnTo>
                  <a:pt x="998" y="320"/>
                </a:lnTo>
                <a:lnTo>
                  <a:pt x="999" y="318"/>
                </a:lnTo>
                <a:lnTo>
                  <a:pt x="991" y="321"/>
                </a:lnTo>
                <a:close/>
                <a:moveTo>
                  <a:pt x="93" y="267"/>
                </a:moveTo>
                <a:lnTo>
                  <a:pt x="94" y="266"/>
                </a:lnTo>
                <a:lnTo>
                  <a:pt x="93" y="265"/>
                </a:lnTo>
                <a:lnTo>
                  <a:pt x="92" y="266"/>
                </a:lnTo>
                <a:lnTo>
                  <a:pt x="91" y="266"/>
                </a:lnTo>
                <a:lnTo>
                  <a:pt x="91" y="266"/>
                </a:lnTo>
                <a:lnTo>
                  <a:pt x="93" y="267"/>
                </a:lnTo>
                <a:lnTo>
                  <a:pt x="93" y="267"/>
                </a:lnTo>
                <a:lnTo>
                  <a:pt x="93" y="267"/>
                </a:lnTo>
                <a:close/>
                <a:moveTo>
                  <a:pt x="351" y="677"/>
                </a:moveTo>
                <a:lnTo>
                  <a:pt x="352" y="672"/>
                </a:lnTo>
                <a:lnTo>
                  <a:pt x="353" y="666"/>
                </a:lnTo>
                <a:lnTo>
                  <a:pt x="355" y="661"/>
                </a:lnTo>
                <a:lnTo>
                  <a:pt x="359" y="656"/>
                </a:lnTo>
                <a:lnTo>
                  <a:pt x="360" y="661"/>
                </a:lnTo>
                <a:lnTo>
                  <a:pt x="361" y="665"/>
                </a:lnTo>
                <a:lnTo>
                  <a:pt x="361" y="671"/>
                </a:lnTo>
                <a:lnTo>
                  <a:pt x="360" y="675"/>
                </a:lnTo>
                <a:lnTo>
                  <a:pt x="359" y="678"/>
                </a:lnTo>
                <a:lnTo>
                  <a:pt x="356" y="680"/>
                </a:lnTo>
                <a:lnTo>
                  <a:pt x="354" y="681"/>
                </a:lnTo>
                <a:lnTo>
                  <a:pt x="351" y="680"/>
                </a:lnTo>
                <a:lnTo>
                  <a:pt x="351" y="678"/>
                </a:lnTo>
                <a:lnTo>
                  <a:pt x="351" y="677"/>
                </a:lnTo>
                <a:close/>
                <a:moveTo>
                  <a:pt x="1036" y="289"/>
                </a:moveTo>
                <a:lnTo>
                  <a:pt x="1032" y="292"/>
                </a:lnTo>
                <a:lnTo>
                  <a:pt x="1030" y="296"/>
                </a:lnTo>
                <a:lnTo>
                  <a:pt x="1027" y="297"/>
                </a:lnTo>
                <a:lnTo>
                  <a:pt x="1022" y="297"/>
                </a:lnTo>
                <a:lnTo>
                  <a:pt x="1024" y="293"/>
                </a:lnTo>
                <a:lnTo>
                  <a:pt x="1028" y="291"/>
                </a:lnTo>
                <a:lnTo>
                  <a:pt x="1031" y="290"/>
                </a:lnTo>
                <a:lnTo>
                  <a:pt x="1036" y="289"/>
                </a:lnTo>
                <a:close/>
                <a:moveTo>
                  <a:pt x="827" y="167"/>
                </a:moveTo>
                <a:lnTo>
                  <a:pt x="823" y="169"/>
                </a:lnTo>
                <a:lnTo>
                  <a:pt x="818" y="169"/>
                </a:lnTo>
                <a:lnTo>
                  <a:pt x="821" y="167"/>
                </a:lnTo>
                <a:lnTo>
                  <a:pt x="823" y="166"/>
                </a:lnTo>
                <a:lnTo>
                  <a:pt x="825" y="166"/>
                </a:lnTo>
                <a:lnTo>
                  <a:pt x="827" y="167"/>
                </a:lnTo>
                <a:close/>
                <a:moveTo>
                  <a:pt x="740" y="142"/>
                </a:moveTo>
                <a:lnTo>
                  <a:pt x="741" y="139"/>
                </a:lnTo>
                <a:lnTo>
                  <a:pt x="743" y="136"/>
                </a:lnTo>
                <a:lnTo>
                  <a:pt x="745" y="134"/>
                </a:lnTo>
                <a:lnTo>
                  <a:pt x="749" y="134"/>
                </a:lnTo>
                <a:lnTo>
                  <a:pt x="752" y="138"/>
                </a:lnTo>
                <a:lnTo>
                  <a:pt x="755" y="141"/>
                </a:lnTo>
                <a:lnTo>
                  <a:pt x="752" y="142"/>
                </a:lnTo>
                <a:lnTo>
                  <a:pt x="750" y="144"/>
                </a:lnTo>
                <a:lnTo>
                  <a:pt x="748" y="146"/>
                </a:lnTo>
                <a:lnTo>
                  <a:pt x="744" y="147"/>
                </a:lnTo>
                <a:lnTo>
                  <a:pt x="743" y="147"/>
                </a:lnTo>
                <a:lnTo>
                  <a:pt x="741" y="146"/>
                </a:lnTo>
                <a:lnTo>
                  <a:pt x="740" y="144"/>
                </a:lnTo>
                <a:lnTo>
                  <a:pt x="740" y="142"/>
                </a:lnTo>
                <a:lnTo>
                  <a:pt x="740" y="142"/>
                </a:lnTo>
                <a:lnTo>
                  <a:pt x="740" y="142"/>
                </a:lnTo>
                <a:close/>
                <a:moveTo>
                  <a:pt x="223" y="146"/>
                </a:moveTo>
                <a:lnTo>
                  <a:pt x="222" y="151"/>
                </a:lnTo>
                <a:lnTo>
                  <a:pt x="221" y="156"/>
                </a:lnTo>
                <a:lnTo>
                  <a:pt x="217" y="159"/>
                </a:lnTo>
                <a:lnTo>
                  <a:pt x="214" y="164"/>
                </a:lnTo>
                <a:lnTo>
                  <a:pt x="215" y="158"/>
                </a:lnTo>
                <a:lnTo>
                  <a:pt x="217" y="154"/>
                </a:lnTo>
                <a:lnTo>
                  <a:pt x="220" y="150"/>
                </a:lnTo>
                <a:lnTo>
                  <a:pt x="223" y="146"/>
                </a:lnTo>
                <a:close/>
                <a:moveTo>
                  <a:pt x="183" y="89"/>
                </a:moveTo>
                <a:lnTo>
                  <a:pt x="182" y="88"/>
                </a:lnTo>
                <a:lnTo>
                  <a:pt x="184" y="86"/>
                </a:lnTo>
                <a:lnTo>
                  <a:pt x="184" y="88"/>
                </a:lnTo>
                <a:lnTo>
                  <a:pt x="183" y="89"/>
                </a:lnTo>
                <a:lnTo>
                  <a:pt x="183" y="89"/>
                </a:lnTo>
                <a:lnTo>
                  <a:pt x="183" y="89"/>
                </a:lnTo>
                <a:close/>
                <a:moveTo>
                  <a:pt x="82" y="314"/>
                </a:moveTo>
                <a:lnTo>
                  <a:pt x="83" y="320"/>
                </a:lnTo>
                <a:lnTo>
                  <a:pt x="83" y="325"/>
                </a:lnTo>
                <a:lnTo>
                  <a:pt x="82" y="328"/>
                </a:lnTo>
                <a:lnTo>
                  <a:pt x="81" y="330"/>
                </a:lnTo>
                <a:lnTo>
                  <a:pt x="80" y="331"/>
                </a:lnTo>
                <a:lnTo>
                  <a:pt x="77" y="331"/>
                </a:lnTo>
                <a:lnTo>
                  <a:pt x="77" y="326"/>
                </a:lnTo>
                <a:lnTo>
                  <a:pt x="77" y="322"/>
                </a:lnTo>
                <a:lnTo>
                  <a:pt x="80" y="318"/>
                </a:lnTo>
                <a:lnTo>
                  <a:pt x="82" y="314"/>
                </a:lnTo>
                <a:close/>
                <a:moveTo>
                  <a:pt x="90" y="205"/>
                </a:moveTo>
                <a:lnTo>
                  <a:pt x="91" y="205"/>
                </a:lnTo>
                <a:lnTo>
                  <a:pt x="92" y="204"/>
                </a:lnTo>
                <a:lnTo>
                  <a:pt x="91" y="205"/>
                </a:lnTo>
                <a:lnTo>
                  <a:pt x="90" y="205"/>
                </a:lnTo>
                <a:close/>
                <a:moveTo>
                  <a:pt x="18" y="508"/>
                </a:moveTo>
                <a:lnTo>
                  <a:pt x="18" y="507"/>
                </a:lnTo>
                <a:lnTo>
                  <a:pt x="18" y="507"/>
                </a:lnTo>
                <a:lnTo>
                  <a:pt x="21" y="505"/>
                </a:lnTo>
                <a:lnTo>
                  <a:pt x="22" y="506"/>
                </a:lnTo>
                <a:lnTo>
                  <a:pt x="21" y="508"/>
                </a:lnTo>
                <a:lnTo>
                  <a:pt x="18" y="508"/>
                </a:lnTo>
                <a:lnTo>
                  <a:pt x="19" y="508"/>
                </a:lnTo>
                <a:lnTo>
                  <a:pt x="18" y="508"/>
                </a:lnTo>
                <a:close/>
                <a:moveTo>
                  <a:pt x="56" y="588"/>
                </a:moveTo>
                <a:lnTo>
                  <a:pt x="55" y="587"/>
                </a:lnTo>
                <a:lnTo>
                  <a:pt x="56" y="586"/>
                </a:lnTo>
                <a:lnTo>
                  <a:pt x="56" y="584"/>
                </a:lnTo>
                <a:lnTo>
                  <a:pt x="58" y="587"/>
                </a:lnTo>
                <a:lnTo>
                  <a:pt x="57" y="587"/>
                </a:lnTo>
                <a:lnTo>
                  <a:pt x="56" y="588"/>
                </a:lnTo>
                <a:close/>
                <a:moveTo>
                  <a:pt x="108" y="317"/>
                </a:moveTo>
                <a:lnTo>
                  <a:pt x="107" y="318"/>
                </a:lnTo>
                <a:lnTo>
                  <a:pt x="106" y="318"/>
                </a:lnTo>
                <a:lnTo>
                  <a:pt x="107" y="318"/>
                </a:lnTo>
                <a:lnTo>
                  <a:pt x="108" y="317"/>
                </a:lnTo>
                <a:lnTo>
                  <a:pt x="107" y="317"/>
                </a:lnTo>
                <a:lnTo>
                  <a:pt x="108" y="317"/>
                </a:lnTo>
                <a:close/>
                <a:moveTo>
                  <a:pt x="104" y="372"/>
                </a:moveTo>
                <a:lnTo>
                  <a:pt x="105" y="368"/>
                </a:lnTo>
                <a:lnTo>
                  <a:pt x="106" y="364"/>
                </a:lnTo>
                <a:lnTo>
                  <a:pt x="106" y="359"/>
                </a:lnTo>
                <a:lnTo>
                  <a:pt x="106" y="355"/>
                </a:lnTo>
                <a:lnTo>
                  <a:pt x="108" y="350"/>
                </a:lnTo>
                <a:lnTo>
                  <a:pt x="109" y="347"/>
                </a:lnTo>
                <a:lnTo>
                  <a:pt x="108" y="342"/>
                </a:lnTo>
                <a:lnTo>
                  <a:pt x="106" y="340"/>
                </a:lnTo>
                <a:lnTo>
                  <a:pt x="107" y="342"/>
                </a:lnTo>
                <a:lnTo>
                  <a:pt x="109" y="345"/>
                </a:lnTo>
                <a:lnTo>
                  <a:pt x="110" y="345"/>
                </a:lnTo>
                <a:lnTo>
                  <a:pt x="110" y="343"/>
                </a:lnTo>
                <a:lnTo>
                  <a:pt x="112" y="345"/>
                </a:lnTo>
                <a:lnTo>
                  <a:pt x="112" y="346"/>
                </a:lnTo>
                <a:lnTo>
                  <a:pt x="113" y="347"/>
                </a:lnTo>
                <a:lnTo>
                  <a:pt x="113" y="349"/>
                </a:lnTo>
                <a:lnTo>
                  <a:pt x="113" y="357"/>
                </a:lnTo>
                <a:lnTo>
                  <a:pt x="110" y="364"/>
                </a:lnTo>
                <a:lnTo>
                  <a:pt x="109" y="367"/>
                </a:lnTo>
                <a:lnTo>
                  <a:pt x="109" y="372"/>
                </a:lnTo>
                <a:lnTo>
                  <a:pt x="108" y="376"/>
                </a:lnTo>
                <a:lnTo>
                  <a:pt x="107" y="378"/>
                </a:lnTo>
                <a:lnTo>
                  <a:pt x="105" y="378"/>
                </a:lnTo>
                <a:lnTo>
                  <a:pt x="104" y="376"/>
                </a:lnTo>
                <a:lnTo>
                  <a:pt x="104" y="374"/>
                </a:lnTo>
                <a:lnTo>
                  <a:pt x="104" y="372"/>
                </a:lnTo>
                <a:lnTo>
                  <a:pt x="104" y="372"/>
                </a:lnTo>
                <a:lnTo>
                  <a:pt x="104" y="372"/>
                </a:lnTo>
                <a:close/>
                <a:moveTo>
                  <a:pt x="114" y="380"/>
                </a:moveTo>
                <a:lnTo>
                  <a:pt x="110" y="378"/>
                </a:lnTo>
                <a:lnTo>
                  <a:pt x="108" y="379"/>
                </a:lnTo>
                <a:lnTo>
                  <a:pt x="107" y="381"/>
                </a:lnTo>
                <a:lnTo>
                  <a:pt x="105" y="384"/>
                </a:lnTo>
                <a:lnTo>
                  <a:pt x="106" y="381"/>
                </a:lnTo>
                <a:lnTo>
                  <a:pt x="108" y="379"/>
                </a:lnTo>
                <a:lnTo>
                  <a:pt x="110" y="378"/>
                </a:lnTo>
                <a:lnTo>
                  <a:pt x="114" y="380"/>
                </a:lnTo>
                <a:lnTo>
                  <a:pt x="113" y="379"/>
                </a:lnTo>
                <a:lnTo>
                  <a:pt x="114" y="380"/>
                </a:lnTo>
                <a:close/>
                <a:moveTo>
                  <a:pt x="108" y="401"/>
                </a:moveTo>
                <a:lnTo>
                  <a:pt x="102" y="409"/>
                </a:lnTo>
                <a:lnTo>
                  <a:pt x="96" y="417"/>
                </a:lnTo>
                <a:lnTo>
                  <a:pt x="94" y="417"/>
                </a:lnTo>
                <a:lnTo>
                  <a:pt x="93" y="418"/>
                </a:lnTo>
                <a:lnTo>
                  <a:pt x="92" y="418"/>
                </a:lnTo>
                <a:lnTo>
                  <a:pt x="92" y="416"/>
                </a:lnTo>
                <a:lnTo>
                  <a:pt x="92" y="414"/>
                </a:lnTo>
                <a:lnTo>
                  <a:pt x="94" y="412"/>
                </a:lnTo>
                <a:lnTo>
                  <a:pt x="97" y="407"/>
                </a:lnTo>
                <a:lnTo>
                  <a:pt x="99" y="403"/>
                </a:lnTo>
                <a:lnTo>
                  <a:pt x="105" y="401"/>
                </a:lnTo>
                <a:lnTo>
                  <a:pt x="110" y="399"/>
                </a:lnTo>
                <a:lnTo>
                  <a:pt x="109" y="400"/>
                </a:lnTo>
                <a:lnTo>
                  <a:pt x="108" y="401"/>
                </a:lnTo>
                <a:lnTo>
                  <a:pt x="107" y="403"/>
                </a:lnTo>
                <a:lnTo>
                  <a:pt x="108" y="401"/>
                </a:lnTo>
                <a:close/>
                <a:moveTo>
                  <a:pt x="158" y="270"/>
                </a:moveTo>
                <a:lnTo>
                  <a:pt x="154" y="276"/>
                </a:lnTo>
                <a:lnTo>
                  <a:pt x="151" y="284"/>
                </a:lnTo>
                <a:lnTo>
                  <a:pt x="150" y="290"/>
                </a:lnTo>
                <a:lnTo>
                  <a:pt x="148" y="295"/>
                </a:lnTo>
                <a:lnTo>
                  <a:pt x="146" y="295"/>
                </a:lnTo>
                <a:lnTo>
                  <a:pt x="145" y="293"/>
                </a:lnTo>
                <a:lnTo>
                  <a:pt x="145" y="291"/>
                </a:lnTo>
                <a:lnTo>
                  <a:pt x="145" y="289"/>
                </a:lnTo>
                <a:lnTo>
                  <a:pt x="146" y="287"/>
                </a:lnTo>
                <a:lnTo>
                  <a:pt x="147" y="284"/>
                </a:lnTo>
                <a:lnTo>
                  <a:pt x="147" y="282"/>
                </a:lnTo>
                <a:lnTo>
                  <a:pt x="146" y="279"/>
                </a:lnTo>
                <a:lnTo>
                  <a:pt x="143" y="282"/>
                </a:lnTo>
                <a:lnTo>
                  <a:pt x="141" y="285"/>
                </a:lnTo>
                <a:lnTo>
                  <a:pt x="139" y="290"/>
                </a:lnTo>
                <a:lnTo>
                  <a:pt x="139" y="296"/>
                </a:lnTo>
                <a:lnTo>
                  <a:pt x="138" y="301"/>
                </a:lnTo>
                <a:lnTo>
                  <a:pt x="137" y="306"/>
                </a:lnTo>
                <a:lnTo>
                  <a:pt x="137" y="308"/>
                </a:lnTo>
                <a:lnTo>
                  <a:pt x="138" y="309"/>
                </a:lnTo>
                <a:lnTo>
                  <a:pt x="139" y="312"/>
                </a:lnTo>
                <a:lnTo>
                  <a:pt x="142" y="312"/>
                </a:lnTo>
                <a:lnTo>
                  <a:pt x="141" y="314"/>
                </a:lnTo>
                <a:lnTo>
                  <a:pt x="139" y="318"/>
                </a:lnTo>
                <a:lnTo>
                  <a:pt x="139" y="322"/>
                </a:lnTo>
                <a:lnTo>
                  <a:pt x="139" y="325"/>
                </a:lnTo>
                <a:lnTo>
                  <a:pt x="138" y="323"/>
                </a:lnTo>
                <a:lnTo>
                  <a:pt x="138" y="321"/>
                </a:lnTo>
                <a:lnTo>
                  <a:pt x="137" y="320"/>
                </a:lnTo>
                <a:lnTo>
                  <a:pt x="133" y="320"/>
                </a:lnTo>
                <a:lnTo>
                  <a:pt x="132" y="324"/>
                </a:lnTo>
                <a:lnTo>
                  <a:pt x="131" y="329"/>
                </a:lnTo>
                <a:lnTo>
                  <a:pt x="130" y="332"/>
                </a:lnTo>
                <a:lnTo>
                  <a:pt x="129" y="335"/>
                </a:lnTo>
                <a:lnTo>
                  <a:pt x="127" y="339"/>
                </a:lnTo>
                <a:lnTo>
                  <a:pt x="126" y="342"/>
                </a:lnTo>
                <a:lnTo>
                  <a:pt x="127" y="345"/>
                </a:lnTo>
                <a:lnTo>
                  <a:pt x="130" y="346"/>
                </a:lnTo>
                <a:lnTo>
                  <a:pt x="131" y="347"/>
                </a:lnTo>
                <a:lnTo>
                  <a:pt x="131" y="349"/>
                </a:lnTo>
                <a:lnTo>
                  <a:pt x="129" y="351"/>
                </a:lnTo>
                <a:lnTo>
                  <a:pt x="126" y="354"/>
                </a:lnTo>
                <a:lnTo>
                  <a:pt x="126" y="355"/>
                </a:lnTo>
                <a:lnTo>
                  <a:pt x="125" y="357"/>
                </a:lnTo>
                <a:lnTo>
                  <a:pt x="124" y="359"/>
                </a:lnTo>
                <a:lnTo>
                  <a:pt x="122" y="360"/>
                </a:lnTo>
                <a:lnTo>
                  <a:pt x="120" y="360"/>
                </a:lnTo>
                <a:lnTo>
                  <a:pt x="118" y="359"/>
                </a:lnTo>
                <a:lnTo>
                  <a:pt x="116" y="357"/>
                </a:lnTo>
                <a:lnTo>
                  <a:pt x="116" y="353"/>
                </a:lnTo>
                <a:lnTo>
                  <a:pt x="117" y="348"/>
                </a:lnTo>
                <a:lnTo>
                  <a:pt x="118" y="345"/>
                </a:lnTo>
                <a:lnTo>
                  <a:pt x="121" y="334"/>
                </a:lnTo>
                <a:lnTo>
                  <a:pt x="123" y="324"/>
                </a:lnTo>
                <a:lnTo>
                  <a:pt x="123" y="320"/>
                </a:lnTo>
                <a:lnTo>
                  <a:pt x="124" y="315"/>
                </a:lnTo>
                <a:lnTo>
                  <a:pt x="125" y="312"/>
                </a:lnTo>
                <a:lnTo>
                  <a:pt x="127" y="309"/>
                </a:lnTo>
                <a:lnTo>
                  <a:pt x="130" y="304"/>
                </a:lnTo>
                <a:lnTo>
                  <a:pt x="130" y="298"/>
                </a:lnTo>
                <a:lnTo>
                  <a:pt x="132" y="289"/>
                </a:lnTo>
                <a:lnTo>
                  <a:pt x="134" y="281"/>
                </a:lnTo>
                <a:lnTo>
                  <a:pt x="137" y="271"/>
                </a:lnTo>
                <a:lnTo>
                  <a:pt x="139" y="262"/>
                </a:lnTo>
                <a:lnTo>
                  <a:pt x="141" y="252"/>
                </a:lnTo>
                <a:lnTo>
                  <a:pt x="145" y="243"/>
                </a:lnTo>
                <a:lnTo>
                  <a:pt x="147" y="234"/>
                </a:lnTo>
                <a:lnTo>
                  <a:pt x="149" y="226"/>
                </a:lnTo>
                <a:lnTo>
                  <a:pt x="150" y="223"/>
                </a:lnTo>
                <a:lnTo>
                  <a:pt x="150" y="221"/>
                </a:lnTo>
                <a:lnTo>
                  <a:pt x="153" y="217"/>
                </a:lnTo>
                <a:lnTo>
                  <a:pt x="156" y="216"/>
                </a:lnTo>
                <a:lnTo>
                  <a:pt x="157" y="221"/>
                </a:lnTo>
                <a:lnTo>
                  <a:pt x="158" y="225"/>
                </a:lnTo>
                <a:lnTo>
                  <a:pt x="156" y="233"/>
                </a:lnTo>
                <a:lnTo>
                  <a:pt x="154" y="242"/>
                </a:lnTo>
                <a:lnTo>
                  <a:pt x="151" y="250"/>
                </a:lnTo>
                <a:lnTo>
                  <a:pt x="149" y="258"/>
                </a:lnTo>
                <a:lnTo>
                  <a:pt x="148" y="267"/>
                </a:lnTo>
                <a:lnTo>
                  <a:pt x="148" y="275"/>
                </a:lnTo>
                <a:lnTo>
                  <a:pt x="150" y="270"/>
                </a:lnTo>
                <a:lnTo>
                  <a:pt x="153" y="264"/>
                </a:lnTo>
                <a:lnTo>
                  <a:pt x="154" y="263"/>
                </a:lnTo>
                <a:lnTo>
                  <a:pt x="155" y="263"/>
                </a:lnTo>
                <a:lnTo>
                  <a:pt x="157" y="264"/>
                </a:lnTo>
                <a:lnTo>
                  <a:pt x="158" y="265"/>
                </a:lnTo>
                <a:lnTo>
                  <a:pt x="158" y="267"/>
                </a:lnTo>
                <a:lnTo>
                  <a:pt x="158" y="270"/>
                </a:lnTo>
                <a:lnTo>
                  <a:pt x="157" y="271"/>
                </a:lnTo>
                <a:lnTo>
                  <a:pt x="158" y="270"/>
                </a:lnTo>
                <a:close/>
                <a:moveTo>
                  <a:pt x="156" y="215"/>
                </a:moveTo>
                <a:lnTo>
                  <a:pt x="156" y="212"/>
                </a:lnTo>
                <a:lnTo>
                  <a:pt x="157" y="209"/>
                </a:lnTo>
                <a:lnTo>
                  <a:pt x="159" y="207"/>
                </a:lnTo>
                <a:lnTo>
                  <a:pt x="160" y="204"/>
                </a:lnTo>
                <a:lnTo>
                  <a:pt x="158" y="201"/>
                </a:lnTo>
                <a:lnTo>
                  <a:pt x="156" y="198"/>
                </a:lnTo>
                <a:lnTo>
                  <a:pt x="159" y="196"/>
                </a:lnTo>
                <a:lnTo>
                  <a:pt x="164" y="193"/>
                </a:lnTo>
                <a:lnTo>
                  <a:pt x="163" y="199"/>
                </a:lnTo>
                <a:lnTo>
                  <a:pt x="163" y="206"/>
                </a:lnTo>
                <a:lnTo>
                  <a:pt x="162" y="208"/>
                </a:lnTo>
                <a:lnTo>
                  <a:pt x="160" y="212"/>
                </a:lnTo>
                <a:lnTo>
                  <a:pt x="158" y="214"/>
                </a:lnTo>
                <a:lnTo>
                  <a:pt x="156" y="215"/>
                </a:lnTo>
                <a:lnTo>
                  <a:pt x="159" y="213"/>
                </a:lnTo>
                <a:lnTo>
                  <a:pt x="156" y="215"/>
                </a:lnTo>
                <a:close/>
                <a:moveTo>
                  <a:pt x="264" y="574"/>
                </a:moveTo>
                <a:lnTo>
                  <a:pt x="263" y="572"/>
                </a:lnTo>
                <a:lnTo>
                  <a:pt x="263" y="571"/>
                </a:lnTo>
                <a:lnTo>
                  <a:pt x="264" y="569"/>
                </a:lnTo>
                <a:lnTo>
                  <a:pt x="265" y="566"/>
                </a:lnTo>
                <a:lnTo>
                  <a:pt x="266" y="569"/>
                </a:lnTo>
                <a:lnTo>
                  <a:pt x="266" y="571"/>
                </a:lnTo>
                <a:lnTo>
                  <a:pt x="266" y="572"/>
                </a:lnTo>
                <a:lnTo>
                  <a:pt x="264" y="574"/>
                </a:lnTo>
                <a:close/>
                <a:moveTo>
                  <a:pt x="360" y="641"/>
                </a:moveTo>
                <a:lnTo>
                  <a:pt x="359" y="637"/>
                </a:lnTo>
                <a:lnTo>
                  <a:pt x="360" y="633"/>
                </a:lnTo>
                <a:lnTo>
                  <a:pt x="361" y="629"/>
                </a:lnTo>
                <a:lnTo>
                  <a:pt x="364" y="625"/>
                </a:lnTo>
                <a:lnTo>
                  <a:pt x="365" y="630"/>
                </a:lnTo>
                <a:lnTo>
                  <a:pt x="366" y="634"/>
                </a:lnTo>
                <a:lnTo>
                  <a:pt x="365" y="637"/>
                </a:lnTo>
                <a:lnTo>
                  <a:pt x="364" y="639"/>
                </a:lnTo>
                <a:lnTo>
                  <a:pt x="363" y="640"/>
                </a:lnTo>
                <a:lnTo>
                  <a:pt x="360" y="641"/>
                </a:lnTo>
                <a:close/>
                <a:moveTo>
                  <a:pt x="710" y="169"/>
                </a:moveTo>
                <a:lnTo>
                  <a:pt x="707" y="173"/>
                </a:lnTo>
                <a:lnTo>
                  <a:pt x="703" y="176"/>
                </a:lnTo>
                <a:lnTo>
                  <a:pt x="700" y="181"/>
                </a:lnTo>
                <a:lnTo>
                  <a:pt x="694" y="183"/>
                </a:lnTo>
                <a:lnTo>
                  <a:pt x="698" y="179"/>
                </a:lnTo>
                <a:lnTo>
                  <a:pt x="701" y="173"/>
                </a:lnTo>
                <a:lnTo>
                  <a:pt x="702" y="172"/>
                </a:lnTo>
                <a:lnTo>
                  <a:pt x="705" y="171"/>
                </a:lnTo>
                <a:lnTo>
                  <a:pt x="707" y="169"/>
                </a:lnTo>
                <a:lnTo>
                  <a:pt x="710" y="169"/>
                </a:lnTo>
                <a:close/>
                <a:moveTo>
                  <a:pt x="668" y="222"/>
                </a:moveTo>
                <a:lnTo>
                  <a:pt x="667" y="223"/>
                </a:lnTo>
                <a:lnTo>
                  <a:pt x="666" y="224"/>
                </a:lnTo>
                <a:lnTo>
                  <a:pt x="667" y="223"/>
                </a:lnTo>
                <a:lnTo>
                  <a:pt x="668" y="222"/>
                </a:lnTo>
                <a:close/>
                <a:moveTo>
                  <a:pt x="606" y="138"/>
                </a:moveTo>
                <a:lnTo>
                  <a:pt x="607" y="138"/>
                </a:lnTo>
                <a:lnTo>
                  <a:pt x="609" y="138"/>
                </a:lnTo>
                <a:lnTo>
                  <a:pt x="609" y="139"/>
                </a:lnTo>
                <a:lnTo>
                  <a:pt x="608" y="140"/>
                </a:lnTo>
                <a:lnTo>
                  <a:pt x="606" y="140"/>
                </a:lnTo>
                <a:lnTo>
                  <a:pt x="604" y="140"/>
                </a:lnTo>
                <a:lnTo>
                  <a:pt x="604" y="139"/>
                </a:lnTo>
                <a:lnTo>
                  <a:pt x="606" y="138"/>
                </a:lnTo>
                <a:lnTo>
                  <a:pt x="606" y="138"/>
                </a:lnTo>
                <a:lnTo>
                  <a:pt x="606" y="138"/>
                </a:lnTo>
                <a:close/>
                <a:moveTo>
                  <a:pt x="602" y="267"/>
                </a:moveTo>
                <a:lnTo>
                  <a:pt x="617" y="254"/>
                </a:lnTo>
                <a:lnTo>
                  <a:pt x="633" y="241"/>
                </a:lnTo>
                <a:lnTo>
                  <a:pt x="640" y="235"/>
                </a:lnTo>
                <a:lnTo>
                  <a:pt x="648" y="231"/>
                </a:lnTo>
                <a:lnTo>
                  <a:pt x="656" y="227"/>
                </a:lnTo>
                <a:lnTo>
                  <a:pt x="664" y="225"/>
                </a:lnTo>
                <a:lnTo>
                  <a:pt x="653" y="232"/>
                </a:lnTo>
                <a:lnTo>
                  <a:pt x="643" y="239"/>
                </a:lnTo>
                <a:lnTo>
                  <a:pt x="634" y="247"/>
                </a:lnTo>
                <a:lnTo>
                  <a:pt x="624" y="255"/>
                </a:lnTo>
                <a:lnTo>
                  <a:pt x="616" y="262"/>
                </a:lnTo>
                <a:lnTo>
                  <a:pt x="607" y="270"/>
                </a:lnTo>
                <a:lnTo>
                  <a:pt x="604" y="271"/>
                </a:lnTo>
                <a:lnTo>
                  <a:pt x="602" y="273"/>
                </a:lnTo>
                <a:lnTo>
                  <a:pt x="600" y="274"/>
                </a:lnTo>
                <a:lnTo>
                  <a:pt x="598" y="273"/>
                </a:lnTo>
                <a:lnTo>
                  <a:pt x="598" y="271"/>
                </a:lnTo>
                <a:lnTo>
                  <a:pt x="599" y="270"/>
                </a:lnTo>
                <a:lnTo>
                  <a:pt x="600" y="268"/>
                </a:lnTo>
                <a:lnTo>
                  <a:pt x="602" y="267"/>
                </a:lnTo>
                <a:lnTo>
                  <a:pt x="606" y="264"/>
                </a:lnTo>
                <a:lnTo>
                  <a:pt x="602" y="267"/>
                </a:lnTo>
                <a:close/>
                <a:moveTo>
                  <a:pt x="582" y="141"/>
                </a:moveTo>
                <a:lnTo>
                  <a:pt x="583" y="140"/>
                </a:lnTo>
                <a:lnTo>
                  <a:pt x="584" y="140"/>
                </a:lnTo>
                <a:lnTo>
                  <a:pt x="586" y="140"/>
                </a:lnTo>
                <a:lnTo>
                  <a:pt x="586" y="141"/>
                </a:lnTo>
                <a:lnTo>
                  <a:pt x="586" y="144"/>
                </a:lnTo>
                <a:lnTo>
                  <a:pt x="584" y="146"/>
                </a:lnTo>
                <a:lnTo>
                  <a:pt x="583" y="148"/>
                </a:lnTo>
                <a:lnTo>
                  <a:pt x="580" y="150"/>
                </a:lnTo>
                <a:lnTo>
                  <a:pt x="577" y="151"/>
                </a:lnTo>
                <a:lnTo>
                  <a:pt x="574" y="151"/>
                </a:lnTo>
                <a:lnTo>
                  <a:pt x="578" y="147"/>
                </a:lnTo>
                <a:lnTo>
                  <a:pt x="582" y="141"/>
                </a:lnTo>
                <a:lnTo>
                  <a:pt x="582" y="142"/>
                </a:lnTo>
                <a:lnTo>
                  <a:pt x="582" y="141"/>
                </a:lnTo>
                <a:close/>
                <a:moveTo>
                  <a:pt x="561" y="159"/>
                </a:moveTo>
                <a:lnTo>
                  <a:pt x="567" y="155"/>
                </a:lnTo>
                <a:lnTo>
                  <a:pt x="574" y="151"/>
                </a:lnTo>
                <a:lnTo>
                  <a:pt x="574" y="155"/>
                </a:lnTo>
                <a:lnTo>
                  <a:pt x="572" y="157"/>
                </a:lnTo>
                <a:lnTo>
                  <a:pt x="570" y="158"/>
                </a:lnTo>
                <a:lnTo>
                  <a:pt x="568" y="160"/>
                </a:lnTo>
                <a:lnTo>
                  <a:pt x="563" y="164"/>
                </a:lnTo>
                <a:lnTo>
                  <a:pt x="559" y="167"/>
                </a:lnTo>
                <a:lnTo>
                  <a:pt x="557" y="168"/>
                </a:lnTo>
                <a:lnTo>
                  <a:pt x="554" y="168"/>
                </a:lnTo>
                <a:lnTo>
                  <a:pt x="553" y="168"/>
                </a:lnTo>
                <a:lnTo>
                  <a:pt x="552" y="168"/>
                </a:lnTo>
                <a:lnTo>
                  <a:pt x="552" y="167"/>
                </a:lnTo>
                <a:lnTo>
                  <a:pt x="552" y="166"/>
                </a:lnTo>
                <a:lnTo>
                  <a:pt x="557" y="162"/>
                </a:lnTo>
                <a:lnTo>
                  <a:pt x="561" y="159"/>
                </a:lnTo>
                <a:lnTo>
                  <a:pt x="561" y="159"/>
                </a:lnTo>
                <a:lnTo>
                  <a:pt x="561" y="159"/>
                </a:lnTo>
                <a:close/>
                <a:moveTo>
                  <a:pt x="425" y="685"/>
                </a:moveTo>
                <a:lnTo>
                  <a:pt x="423" y="682"/>
                </a:lnTo>
                <a:lnTo>
                  <a:pt x="423" y="679"/>
                </a:lnTo>
                <a:lnTo>
                  <a:pt x="425" y="678"/>
                </a:lnTo>
                <a:lnTo>
                  <a:pt x="425" y="678"/>
                </a:lnTo>
                <a:lnTo>
                  <a:pt x="426" y="678"/>
                </a:lnTo>
                <a:lnTo>
                  <a:pt x="427" y="678"/>
                </a:lnTo>
                <a:lnTo>
                  <a:pt x="428" y="680"/>
                </a:lnTo>
                <a:lnTo>
                  <a:pt x="428" y="681"/>
                </a:lnTo>
                <a:lnTo>
                  <a:pt x="426" y="682"/>
                </a:lnTo>
                <a:lnTo>
                  <a:pt x="425" y="685"/>
                </a:lnTo>
                <a:lnTo>
                  <a:pt x="425" y="682"/>
                </a:lnTo>
                <a:lnTo>
                  <a:pt x="425" y="685"/>
                </a:lnTo>
                <a:close/>
                <a:moveTo>
                  <a:pt x="429" y="637"/>
                </a:moveTo>
                <a:lnTo>
                  <a:pt x="422" y="648"/>
                </a:lnTo>
                <a:lnTo>
                  <a:pt x="419" y="659"/>
                </a:lnTo>
                <a:lnTo>
                  <a:pt x="413" y="666"/>
                </a:lnTo>
                <a:lnTo>
                  <a:pt x="407" y="674"/>
                </a:lnTo>
                <a:lnTo>
                  <a:pt x="405" y="677"/>
                </a:lnTo>
                <a:lnTo>
                  <a:pt x="403" y="679"/>
                </a:lnTo>
                <a:lnTo>
                  <a:pt x="402" y="680"/>
                </a:lnTo>
                <a:lnTo>
                  <a:pt x="401" y="680"/>
                </a:lnTo>
                <a:lnTo>
                  <a:pt x="399" y="679"/>
                </a:lnTo>
                <a:lnTo>
                  <a:pt x="399" y="677"/>
                </a:lnTo>
                <a:lnTo>
                  <a:pt x="401" y="670"/>
                </a:lnTo>
                <a:lnTo>
                  <a:pt x="404" y="662"/>
                </a:lnTo>
                <a:lnTo>
                  <a:pt x="409" y="654"/>
                </a:lnTo>
                <a:lnTo>
                  <a:pt x="413" y="646"/>
                </a:lnTo>
                <a:lnTo>
                  <a:pt x="418" y="639"/>
                </a:lnTo>
                <a:lnTo>
                  <a:pt x="423" y="632"/>
                </a:lnTo>
                <a:lnTo>
                  <a:pt x="427" y="632"/>
                </a:lnTo>
                <a:lnTo>
                  <a:pt x="429" y="633"/>
                </a:lnTo>
                <a:lnTo>
                  <a:pt x="430" y="636"/>
                </a:lnTo>
                <a:lnTo>
                  <a:pt x="429" y="637"/>
                </a:lnTo>
                <a:lnTo>
                  <a:pt x="426" y="639"/>
                </a:lnTo>
                <a:lnTo>
                  <a:pt x="429" y="637"/>
                </a:lnTo>
                <a:close/>
                <a:moveTo>
                  <a:pt x="435" y="680"/>
                </a:moveTo>
                <a:lnTo>
                  <a:pt x="437" y="672"/>
                </a:lnTo>
                <a:lnTo>
                  <a:pt x="440" y="665"/>
                </a:lnTo>
                <a:lnTo>
                  <a:pt x="445" y="658"/>
                </a:lnTo>
                <a:lnTo>
                  <a:pt x="450" y="653"/>
                </a:lnTo>
                <a:lnTo>
                  <a:pt x="460" y="640"/>
                </a:lnTo>
                <a:lnTo>
                  <a:pt x="470" y="629"/>
                </a:lnTo>
                <a:lnTo>
                  <a:pt x="462" y="642"/>
                </a:lnTo>
                <a:lnTo>
                  <a:pt x="454" y="656"/>
                </a:lnTo>
                <a:lnTo>
                  <a:pt x="444" y="667"/>
                </a:lnTo>
                <a:lnTo>
                  <a:pt x="435" y="680"/>
                </a:lnTo>
                <a:close/>
                <a:moveTo>
                  <a:pt x="650" y="524"/>
                </a:moveTo>
                <a:lnTo>
                  <a:pt x="649" y="526"/>
                </a:lnTo>
                <a:lnTo>
                  <a:pt x="645" y="526"/>
                </a:lnTo>
                <a:lnTo>
                  <a:pt x="643" y="526"/>
                </a:lnTo>
                <a:lnTo>
                  <a:pt x="641" y="525"/>
                </a:lnTo>
                <a:lnTo>
                  <a:pt x="643" y="522"/>
                </a:lnTo>
                <a:lnTo>
                  <a:pt x="646" y="520"/>
                </a:lnTo>
                <a:lnTo>
                  <a:pt x="649" y="520"/>
                </a:lnTo>
                <a:lnTo>
                  <a:pt x="650" y="521"/>
                </a:lnTo>
                <a:lnTo>
                  <a:pt x="651" y="522"/>
                </a:lnTo>
                <a:lnTo>
                  <a:pt x="650" y="524"/>
                </a:lnTo>
                <a:lnTo>
                  <a:pt x="650" y="524"/>
                </a:lnTo>
                <a:lnTo>
                  <a:pt x="650" y="524"/>
                </a:lnTo>
                <a:close/>
                <a:moveTo>
                  <a:pt x="743" y="208"/>
                </a:moveTo>
                <a:lnTo>
                  <a:pt x="736" y="213"/>
                </a:lnTo>
                <a:lnTo>
                  <a:pt x="730" y="215"/>
                </a:lnTo>
                <a:lnTo>
                  <a:pt x="722" y="217"/>
                </a:lnTo>
                <a:lnTo>
                  <a:pt x="714" y="218"/>
                </a:lnTo>
                <a:lnTo>
                  <a:pt x="726" y="208"/>
                </a:lnTo>
                <a:lnTo>
                  <a:pt x="740" y="199"/>
                </a:lnTo>
                <a:lnTo>
                  <a:pt x="745" y="196"/>
                </a:lnTo>
                <a:lnTo>
                  <a:pt x="751" y="192"/>
                </a:lnTo>
                <a:lnTo>
                  <a:pt x="756" y="191"/>
                </a:lnTo>
                <a:lnTo>
                  <a:pt x="761" y="190"/>
                </a:lnTo>
                <a:lnTo>
                  <a:pt x="765" y="188"/>
                </a:lnTo>
                <a:lnTo>
                  <a:pt x="768" y="184"/>
                </a:lnTo>
                <a:lnTo>
                  <a:pt x="774" y="180"/>
                </a:lnTo>
                <a:lnTo>
                  <a:pt x="781" y="176"/>
                </a:lnTo>
                <a:lnTo>
                  <a:pt x="788" y="173"/>
                </a:lnTo>
                <a:lnTo>
                  <a:pt x="796" y="169"/>
                </a:lnTo>
                <a:lnTo>
                  <a:pt x="799" y="167"/>
                </a:lnTo>
                <a:lnTo>
                  <a:pt x="802" y="166"/>
                </a:lnTo>
                <a:lnTo>
                  <a:pt x="807" y="166"/>
                </a:lnTo>
                <a:lnTo>
                  <a:pt x="810" y="167"/>
                </a:lnTo>
                <a:lnTo>
                  <a:pt x="808" y="169"/>
                </a:lnTo>
                <a:lnTo>
                  <a:pt x="806" y="173"/>
                </a:lnTo>
                <a:lnTo>
                  <a:pt x="802" y="174"/>
                </a:lnTo>
                <a:lnTo>
                  <a:pt x="799" y="176"/>
                </a:lnTo>
                <a:lnTo>
                  <a:pt x="790" y="182"/>
                </a:lnTo>
                <a:lnTo>
                  <a:pt x="780" y="187"/>
                </a:lnTo>
                <a:lnTo>
                  <a:pt x="771" y="192"/>
                </a:lnTo>
                <a:lnTo>
                  <a:pt x="761" y="197"/>
                </a:lnTo>
                <a:lnTo>
                  <a:pt x="752" y="202"/>
                </a:lnTo>
                <a:lnTo>
                  <a:pt x="743" y="208"/>
                </a:lnTo>
                <a:lnTo>
                  <a:pt x="742" y="208"/>
                </a:lnTo>
                <a:lnTo>
                  <a:pt x="748" y="206"/>
                </a:lnTo>
                <a:lnTo>
                  <a:pt x="750" y="204"/>
                </a:lnTo>
                <a:lnTo>
                  <a:pt x="743" y="208"/>
                </a:lnTo>
                <a:close/>
                <a:moveTo>
                  <a:pt x="865" y="531"/>
                </a:moveTo>
                <a:lnTo>
                  <a:pt x="865" y="528"/>
                </a:lnTo>
                <a:lnTo>
                  <a:pt x="866" y="525"/>
                </a:lnTo>
                <a:lnTo>
                  <a:pt x="867" y="524"/>
                </a:lnTo>
                <a:lnTo>
                  <a:pt x="868" y="523"/>
                </a:lnTo>
                <a:lnTo>
                  <a:pt x="873" y="523"/>
                </a:lnTo>
                <a:lnTo>
                  <a:pt x="879" y="523"/>
                </a:lnTo>
                <a:lnTo>
                  <a:pt x="872" y="529"/>
                </a:lnTo>
                <a:lnTo>
                  <a:pt x="865" y="531"/>
                </a:lnTo>
                <a:close/>
                <a:moveTo>
                  <a:pt x="1139" y="415"/>
                </a:moveTo>
                <a:lnTo>
                  <a:pt x="1139" y="414"/>
                </a:lnTo>
                <a:lnTo>
                  <a:pt x="1139" y="413"/>
                </a:lnTo>
                <a:lnTo>
                  <a:pt x="1140" y="414"/>
                </a:lnTo>
                <a:lnTo>
                  <a:pt x="1139" y="415"/>
                </a:lnTo>
                <a:lnTo>
                  <a:pt x="1139" y="415"/>
                </a:lnTo>
                <a:lnTo>
                  <a:pt x="1139" y="415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4799">
                <a:solidFill>
                  <a:schemeClr val="lt1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E4BC-DB0E-4AAA-B79C-8D0D27A041AB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0BA-DC7F-47D5-99C5-6E7B20E5196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E4BC-DB0E-4AAA-B79C-8D0D27A041AB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0BA-DC7F-47D5-99C5-6E7B20E5196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E4BC-DB0E-4AAA-B79C-8D0D27A041AB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0BA-DC7F-47D5-99C5-6E7B20E5196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E4BC-DB0E-4AAA-B79C-8D0D27A041AB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0BA-DC7F-47D5-99C5-6E7B20E5196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E4BC-DB0E-4AAA-B79C-8D0D27A041AB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0BA-DC7F-47D5-99C5-6E7B20E5196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E4BC-DB0E-4AAA-B79C-8D0D27A041AB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0BA-DC7F-47D5-99C5-6E7B20E5196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E4BC-DB0E-4AAA-B79C-8D0D27A041AB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0BA-DC7F-47D5-99C5-6E7B20E5196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E4BC-DB0E-4AAA-B79C-8D0D27A041AB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0BA-DC7F-47D5-99C5-6E7B20E5196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3E4BC-DB0E-4AAA-B79C-8D0D27A041AB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240BA-DC7F-47D5-99C5-6E7B20E51960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6" name="صورة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8713" y="4741863"/>
            <a:ext cx="2740819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E7FAFCD5-A19B-4EB5-AF10-D3554CA73D84}"/>
              </a:ext>
            </a:extLst>
          </p:cNvPr>
          <p:cNvSpPr/>
          <p:nvPr/>
        </p:nvSpPr>
        <p:spPr>
          <a:xfrm>
            <a:off x="5631656" y="4856164"/>
            <a:ext cx="2163366" cy="852487"/>
          </a:xfrm>
          <a:prstGeom prst="rect">
            <a:avLst/>
          </a:prstGeom>
          <a:solidFill>
            <a:srgbClr val="BA7E6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>
              <a:solidFill>
                <a:prstClr val="white"/>
              </a:solidFill>
            </a:endParaRPr>
          </a:p>
        </p:txBody>
      </p:sp>
      <p:sp>
        <p:nvSpPr>
          <p:cNvPr id="410628" name="مربع نص 6"/>
          <p:cNvSpPr txBox="1">
            <a:spLocks noChangeArrowheads="1"/>
          </p:cNvSpPr>
          <p:nvPr/>
        </p:nvSpPr>
        <p:spPr bwMode="auto">
          <a:xfrm>
            <a:off x="5850731" y="4922838"/>
            <a:ext cx="161567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685800"/>
            <a:r>
              <a:rPr lang="ar-SA" sz="4500" b="1">
                <a:solidFill>
                  <a:srgbClr val="FFFFFF"/>
                </a:solidFill>
              </a:rPr>
              <a:t>فن القراءة</a:t>
            </a:r>
          </a:p>
        </p:txBody>
      </p:sp>
      <p:pic>
        <p:nvPicPr>
          <p:cNvPr id="4" name="عنصر نائب للصورة 3">
            <a:extLst>
              <a:ext uri="{FF2B5EF4-FFF2-40B4-BE49-F238E27FC236}">
                <a16:creationId xmlns:a16="http://schemas.microsoft.com/office/drawing/2014/main" xmlns="" id="{CB66E67D-0223-4254-B92E-C126C258F53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2" r="2622"/>
          <a:stretch>
            <a:fillRect/>
          </a:stretch>
        </p:blipFill>
        <p:spPr>
          <a:xfrm>
            <a:off x="0" y="-1588"/>
            <a:ext cx="9144000" cy="6858001"/>
          </a:xfrm>
        </p:spPr>
      </p:pic>
      <p:sp>
        <p:nvSpPr>
          <p:cNvPr id="410630" name="مربع نص 7"/>
          <p:cNvSpPr txBox="1">
            <a:spLocks noChangeArrowheads="1"/>
          </p:cNvSpPr>
          <p:nvPr/>
        </p:nvSpPr>
        <p:spPr bwMode="auto">
          <a:xfrm>
            <a:off x="235744" y="5440363"/>
            <a:ext cx="413504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sz="6000" b="1">
                <a:solidFill>
                  <a:srgbClr val="FFFFFE"/>
                </a:solidFill>
              </a:rPr>
              <a:t>عام جديد بداية جديدة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مربع نص 3"/>
          <p:cNvSpPr txBox="1">
            <a:spLocks noChangeArrowheads="1"/>
          </p:cNvSpPr>
          <p:nvPr/>
        </p:nvSpPr>
        <p:spPr bwMode="auto">
          <a:xfrm>
            <a:off x="4832748" y="5588001"/>
            <a:ext cx="38695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sz="4800" b="1"/>
              <a:t>أهم الأمور في تنفيذ خطة </a:t>
            </a:r>
          </a:p>
        </p:txBody>
      </p:sp>
      <p:pic>
        <p:nvPicPr>
          <p:cNvPr id="3" name="عنصر نائب للصورة 6">
            <a:extLst>
              <a:ext uri="{FF2B5EF4-FFF2-40B4-BE49-F238E27FC236}">
                <a16:creationId xmlns:a16="http://schemas.microsoft.com/office/drawing/2014/main" xmlns="" id="{9CBA22F0-37A2-45D5-8202-B98D212620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74" r="18674"/>
          <a:stretch>
            <a:fillRect/>
          </a:stretch>
        </p:blipFill>
        <p:spPr bwMode="auto">
          <a:xfrm>
            <a:off x="0" y="17415"/>
            <a:ext cx="5234253" cy="5570012"/>
          </a:xfrm>
          <a:custGeom>
            <a:avLst/>
            <a:gdLst>
              <a:gd name="T0" fmla="*/ 1387 w 1450"/>
              <a:gd name="T1" fmla="*/ 260 h 788"/>
              <a:gd name="T2" fmla="*/ 962 w 1450"/>
              <a:gd name="T3" fmla="*/ 343 h 788"/>
              <a:gd name="T4" fmla="*/ 814 w 1450"/>
              <a:gd name="T5" fmla="*/ 422 h 788"/>
              <a:gd name="T6" fmla="*/ 1097 w 1450"/>
              <a:gd name="T7" fmla="*/ 263 h 788"/>
              <a:gd name="T8" fmla="*/ 1163 w 1450"/>
              <a:gd name="T9" fmla="*/ 213 h 788"/>
              <a:gd name="T10" fmla="*/ 1048 w 1450"/>
              <a:gd name="T11" fmla="*/ 208 h 788"/>
              <a:gd name="T12" fmla="*/ 920 w 1450"/>
              <a:gd name="T13" fmla="*/ 242 h 788"/>
              <a:gd name="T14" fmla="*/ 822 w 1450"/>
              <a:gd name="T15" fmla="*/ 254 h 788"/>
              <a:gd name="T16" fmla="*/ 824 w 1450"/>
              <a:gd name="T17" fmla="*/ 206 h 788"/>
              <a:gd name="T18" fmla="*/ 830 w 1450"/>
              <a:gd name="T19" fmla="*/ 176 h 788"/>
              <a:gd name="T20" fmla="*/ 817 w 1450"/>
              <a:gd name="T21" fmla="*/ 134 h 788"/>
              <a:gd name="T22" fmla="*/ 772 w 1450"/>
              <a:gd name="T23" fmla="*/ 124 h 788"/>
              <a:gd name="T24" fmla="*/ 682 w 1450"/>
              <a:gd name="T25" fmla="*/ 117 h 788"/>
              <a:gd name="T26" fmla="*/ 636 w 1450"/>
              <a:gd name="T27" fmla="*/ 106 h 788"/>
              <a:gd name="T28" fmla="*/ 554 w 1450"/>
              <a:gd name="T29" fmla="*/ 139 h 788"/>
              <a:gd name="T30" fmla="*/ 401 w 1450"/>
              <a:gd name="T31" fmla="*/ 204 h 788"/>
              <a:gd name="T32" fmla="*/ 310 w 1450"/>
              <a:gd name="T33" fmla="*/ 222 h 788"/>
              <a:gd name="T34" fmla="*/ 215 w 1450"/>
              <a:gd name="T35" fmla="*/ 271 h 788"/>
              <a:gd name="T36" fmla="*/ 245 w 1450"/>
              <a:gd name="T37" fmla="*/ 141 h 788"/>
              <a:gd name="T38" fmla="*/ 260 w 1450"/>
              <a:gd name="T39" fmla="*/ 118 h 788"/>
              <a:gd name="T40" fmla="*/ 245 w 1450"/>
              <a:gd name="T41" fmla="*/ 49 h 788"/>
              <a:gd name="T42" fmla="*/ 188 w 1450"/>
              <a:gd name="T43" fmla="*/ 79 h 788"/>
              <a:gd name="T44" fmla="*/ 124 w 1450"/>
              <a:gd name="T45" fmla="*/ 196 h 788"/>
              <a:gd name="T46" fmla="*/ 67 w 1450"/>
              <a:gd name="T47" fmla="*/ 262 h 788"/>
              <a:gd name="T48" fmla="*/ 93 w 1450"/>
              <a:gd name="T49" fmla="*/ 224 h 788"/>
              <a:gd name="T50" fmla="*/ 92 w 1450"/>
              <a:gd name="T51" fmla="*/ 259 h 788"/>
              <a:gd name="T52" fmla="*/ 80 w 1450"/>
              <a:gd name="T53" fmla="*/ 409 h 788"/>
              <a:gd name="T54" fmla="*/ 14 w 1450"/>
              <a:gd name="T55" fmla="*/ 526 h 788"/>
              <a:gd name="T56" fmla="*/ 3 w 1450"/>
              <a:gd name="T57" fmla="*/ 667 h 788"/>
              <a:gd name="T58" fmla="*/ 40 w 1450"/>
              <a:gd name="T59" fmla="*/ 669 h 788"/>
              <a:gd name="T60" fmla="*/ 89 w 1450"/>
              <a:gd name="T61" fmla="*/ 731 h 788"/>
              <a:gd name="T62" fmla="*/ 147 w 1450"/>
              <a:gd name="T63" fmla="*/ 683 h 788"/>
              <a:gd name="T64" fmla="*/ 285 w 1450"/>
              <a:gd name="T65" fmla="*/ 557 h 788"/>
              <a:gd name="T66" fmla="*/ 328 w 1450"/>
              <a:gd name="T67" fmla="*/ 630 h 788"/>
              <a:gd name="T68" fmla="*/ 380 w 1450"/>
              <a:gd name="T69" fmla="*/ 755 h 788"/>
              <a:gd name="T70" fmla="*/ 539 w 1450"/>
              <a:gd name="T71" fmla="*/ 612 h 788"/>
              <a:gd name="T72" fmla="*/ 804 w 1450"/>
              <a:gd name="T73" fmla="*/ 432 h 788"/>
              <a:gd name="T74" fmla="*/ 593 w 1450"/>
              <a:gd name="T75" fmla="*/ 633 h 788"/>
              <a:gd name="T76" fmla="*/ 658 w 1450"/>
              <a:gd name="T77" fmla="*/ 619 h 788"/>
              <a:gd name="T78" fmla="*/ 627 w 1450"/>
              <a:gd name="T79" fmla="*/ 716 h 788"/>
              <a:gd name="T80" fmla="*/ 1098 w 1450"/>
              <a:gd name="T81" fmla="*/ 433 h 788"/>
              <a:gd name="T82" fmla="*/ 1234 w 1450"/>
              <a:gd name="T83" fmla="*/ 355 h 788"/>
              <a:gd name="T84" fmla="*/ 80 w 1450"/>
              <a:gd name="T85" fmla="*/ 270 h 788"/>
              <a:gd name="T86" fmla="*/ 825 w 1450"/>
              <a:gd name="T87" fmla="*/ 141 h 788"/>
              <a:gd name="T88" fmla="*/ 244 w 1450"/>
              <a:gd name="T89" fmla="*/ 250 h 788"/>
              <a:gd name="T90" fmla="*/ 321 w 1450"/>
              <a:gd name="T91" fmla="*/ 217 h 788"/>
              <a:gd name="T92" fmla="*/ 237 w 1450"/>
              <a:gd name="T93" fmla="*/ 24 h 788"/>
              <a:gd name="T94" fmla="*/ 598 w 1450"/>
              <a:gd name="T95" fmla="*/ 603 h 788"/>
              <a:gd name="T96" fmla="*/ 261 w 1450"/>
              <a:gd name="T97" fmla="*/ 189 h 788"/>
              <a:gd name="T98" fmla="*/ 627 w 1450"/>
              <a:gd name="T99" fmla="*/ 636 h 788"/>
              <a:gd name="T100" fmla="*/ 870 w 1450"/>
              <a:gd name="T101" fmla="*/ 133 h 788"/>
              <a:gd name="T102" fmla="*/ 788 w 1450"/>
              <a:gd name="T103" fmla="*/ 117 h 788"/>
              <a:gd name="T104" fmla="*/ 873 w 1450"/>
              <a:gd name="T105" fmla="*/ 199 h 788"/>
              <a:gd name="T106" fmla="*/ 390 w 1450"/>
              <a:gd name="T107" fmla="*/ 149 h 788"/>
              <a:gd name="T108" fmla="*/ 1032 w 1450"/>
              <a:gd name="T109" fmla="*/ 310 h 788"/>
              <a:gd name="T110" fmla="*/ 745 w 1450"/>
              <a:gd name="T111" fmla="*/ 134 h 788"/>
              <a:gd name="T112" fmla="*/ 108 w 1450"/>
              <a:gd name="T113" fmla="*/ 317 h 788"/>
              <a:gd name="T114" fmla="*/ 107 w 1450"/>
              <a:gd name="T115" fmla="*/ 403 h 788"/>
              <a:gd name="T116" fmla="*/ 130 w 1450"/>
              <a:gd name="T117" fmla="*/ 298 h 788"/>
              <a:gd name="T118" fmla="*/ 365 w 1450"/>
              <a:gd name="T119" fmla="*/ 630 h 788"/>
              <a:gd name="T120" fmla="*/ 584 w 1450"/>
              <a:gd name="T121" fmla="*/ 146 h 788"/>
              <a:gd name="T122" fmla="*/ 426 w 1450"/>
              <a:gd name="T123" fmla="*/ 639 h 788"/>
              <a:gd name="T124" fmla="*/ 865 w 1450"/>
              <a:gd name="T125" fmla="*/ 528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0" h="788">
                <a:moveTo>
                  <a:pt x="1316" y="302"/>
                </a:moveTo>
                <a:lnTo>
                  <a:pt x="1297" y="304"/>
                </a:lnTo>
                <a:lnTo>
                  <a:pt x="1278" y="306"/>
                </a:lnTo>
                <a:lnTo>
                  <a:pt x="1260" y="309"/>
                </a:lnTo>
                <a:lnTo>
                  <a:pt x="1242" y="314"/>
                </a:lnTo>
                <a:lnTo>
                  <a:pt x="1234" y="315"/>
                </a:lnTo>
                <a:lnTo>
                  <a:pt x="1225" y="317"/>
                </a:lnTo>
                <a:lnTo>
                  <a:pt x="1222" y="318"/>
                </a:lnTo>
                <a:lnTo>
                  <a:pt x="1219" y="320"/>
                </a:lnTo>
                <a:lnTo>
                  <a:pt x="1217" y="320"/>
                </a:lnTo>
                <a:lnTo>
                  <a:pt x="1214" y="318"/>
                </a:lnTo>
                <a:lnTo>
                  <a:pt x="1213" y="320"/>
                </a:lnTo>
                <a:lnTo>
                  <a:pt x="1213" y="321"/>
                </a:lnTo>
                <a:lnTo>
                  <a:pt x="1212" y="318"/>
                </a:lnTo>
                <a:lnTo>
                  <a:pt x="1212" y="317"/>
                </a:lnTo>
                <a:lnTo>
                  <a:pt x="1213" y="316"/>
                </a:lnTo>
                <a:lnTo>
                  <a:pt x="1214" y="314"/>
                </a:lnTo>
                <a:lnTo>
                  <a:pt x="1225" y="312"/>
                </a:lnTo>
                <a:lnTo>
                  <a:pt x="1234" y="309"/>
                </a:lnTo>
                <a:lnTo>
                  <a:pt x="1252" y="304"/>
                </a:lnTo>
                <a:lnTo>
                  <a:pt x="1269" y="299"/>
                </a:lnTo>
                <a:lnTo>
                  <a:pt x="1286" y="295"/>
                </a:lnTo>
                <a:lnTo>
                  <a:pt x="1304" y="290"/>
                </a:lnTo>
                <a:lnTo>
                  <a:pt x="1312" y="288"/>
                </a:lnTo>
                <a:lnTo>
                  <a:pt x="1321" y="287"/>
                </a:lnTo>
                <a:lnTo>
                  <a:pt x="1330" y="285"/>
                </a:lnTo>
                <a:lnTo>
                  <a:pt x="1340" y="284"/>
                </a:lnTo>
                <a:lnTo>
                  <a:pt x="1348" y="284"/>
                </a:lnTo>
                <a:lnTo>
                  <a:pt x="1356" y="283"/>
                </a:lnTo>
                <a:lnTo>
                  <a:pt x="1362" y="281"/>
                </a:lnTo>
                <a:lnTo>
                  <a:pt x="1369" y="277"/>
                </a:lnTo>
                <a:lnTo>
                  <a:pt x="1361" y="276"/>
                </a:lnTo>
                <a:lnTo>
                  <a:pt x="1354" y="276"/>
                </a:lnTo>
                <a:lnTo>
                  <a:pt x="1351" y="276"/>
                </a:lnTo>
                <a:lnTo>
                  <a:pt x="1349" y="276"/>
                </a:lnTo>
                <a:lnTo>
                  <a:pt x="1348" y="275"/>
                </a:lnTo>
                <a:lnTo>
                  <a:pt x="1348" y="274"/>
                </a:lnTo>
                <a:lnTo>
                  <a:pt x="1349" y="273"/>
                </a:lnTo>
                <a:lnTo>
                  <a:pt x="1350" y="273"/>
                </a:lnTo>
                <a:lnTo>
                  <a:pt x="1352" y="272"/>
                </a:lnTo>
                <a:lnTo>
                  <a:pt x="1354" y="272"/>
                </a:lnTo>
                <a:lnTo>
                  <a:pt x="1370" y="270"/>
                </a:lnTo>
                <a:lnTo>
                  <a:pt x="1385" y="267"/>
                </a:lnTo>
                <a:lnTo>
                  <a:pt x="1402" y="266"/>
                </a:lnTo>
                <a:lnTo>
                  <a:pt x="1418" y="264"/>
                </a:lnTo>
                <a:lnTo>
                  <a:pt x="1434" y="263"/>
                </a:lnTo>
                <a:lnTo>
                  <a:pt x="1450" y="260"/>
                </a:lnTo>
                <a:lnTo>
                  <a:pt x="1445" y="258"/>
                </a:lnTo>
                <a:lnTo>
                  <a:pt x="1440" y="257"/>
                </a:lnTo>
                <a:lnTo>
                  <a:pt x="1435" y="256"/>
                </a:lnTo>
                <a:lnTo>
                  <a:pt x="1430" y="257"/>
                </a:lnTo>
                <a:lnTo>
                  <a:pt x="1422" y="259"/>
                </a:lnTo>
                <a:lnTo>
                  <a:pt x="1412" y="260"/>
                </a:lnTo>
                <a:lnTo>
                  <a:pt x="1409" y="259"/>
                </a:lnTo>
                <a:lnTo>
                  <a:pt x="1407" y="258"/>
                </a:lnTo>
                <a:lnTo>
                  <a:pt x="1404" y="257"/>
                </a:lnTo>
                <a:lnTo>
                  <a:pt x="1402" y="257"/>
                </a:lnTo>
                <a:lnTo>
                  <a:pt x="1400" y="257"/>
                </a:lnTo>
                <a:lnTo>
                  <a:pt x="1400" y="258"/>
                </a:lnTo>
                <a:lnTo>
                  <a:pt x="1395" y="259"/>
                </a:lnTo>
                <a:lnTo>
                  <a:pt x="1391" y="259"/>
                </a:lnTo>
                <a:lnTo>
                  <a:pt x="1387" y="260"/>
                </a:lnTo>
                <a:lnTo>
                  <a:pt x="1386" y="262"/>
                </a:lnTo>
                <a:lnTo>
                  <a:pt x="1385" y="262"/>
                </a:lnTo>
                <a:lnTo>
                  <a:pt x="1383" y="260"/>
                </a:lnTo>
                <a:lnTo>
                  <a:pt x="1378" y="259"/>
                </a:lnTo>
                <a:lnTo>
                  <a:pt x="1374" y="259"/>
                </a:lnTo>
                <a:lnTo>
                  <a:pt x="1369" y="260"/>
                </a:lnTo>
                <a:lnTo>
                  <a:pt x="1365" y="262"/>
                </a:lnTo>
                <a:lnTo>
                  <a:pt x="1352" y="264"/>
                </a:lnTo>
                <a:lnTo>
                  <a:pt x="1340" y="266"/>
                </a:lnTo>
                <a:lnTo>
                  <a:pt x="1328" y="268"/>
                </a:lnTo>
                <a:lnTo>
                  <a:pt x="1317" y="271"/>
                </a:lnTo>
                <a:lnTo>
                  <a:pt x="1311" y="271"/>
                </a:lnTo>
                <a:lnTo>
                  <a:pt x="1304" y="271"/>
                </a:lnTo>
                <a:lnTo>
                  <a:pt x="1299" y="270"/>
                </a:lnTo>
                <a:lnTo>
                  <a:pt x="1293" y="268"/>
                </a:lnTo>
                <a:lnTo>
                  <a:pt x="1311" y="263"/>
                </a:lnTo>
                <a:lnTo>
                  <a:pt x="1330" y="259"/>
                </a:lnTo>
                <a:lnTo>
                  <a:pt x="1349" y="257"/>
                </a:lnTo>
                <a:lnTo>
                  <a:pt x="1368" y="255"/>
                </a:lnTo>
                <a:lnTo>
                  <a:pt x="1366" y="254"/>
                </a:lnTo>
                <a:lnTo>
                  <a:pt x="1363" y="252"/>
                </a:lnTo>
                <a:lnTo>
                  <a:pt x="1360" y="251"/>
                </a:lnTo>
                <a:lnTo>
                  <a:pt x="1356" y="251"/>
                </a:lnTo>
                <a:lnTo>
                  <a:pt x="1348" y="252"/>
                </a:lnTo>
                <a:lnTo>
                  <a:pt x="1342" y="252"/>
                </a:lnTo>
                <a:lnTo>
                  <a:pt x="1327" y="254"/>
                </a:lnTo>
                <a:lnTo>
                  <a:pt x="1311" y="256"/>
                </a:lnTo>
                <a:lnTo>
                  <a:pt x="1296" y="259"/>
                </a:lnTo>
                <a:lnTo>
                  <a:pt x="1282" y="263"/>
                </a:lnTo>
                <a:lnTo>
                  <a:pt x="1267" y="266"/>
                </a:lnTo>
                <a:lnTo>
                  <a:pt x="1252" y="268"/>
                </a:lnTo>
                <a:lnTo>
                  <a:pt x="1238" y="272"/>
                </a:lnTo>
                <a:lnTo>
                  <a:pt x="1224" y="275"/>
                </a:lnTo>
                <a:lnTo>
                  <a:pt x="1209" y="276"/>
                </a:lnTo>
                <a:lnTo>
                  <a:pt x="1194" y="279"/>
                </a:lnTo>
                <a:lnTo>
                  <a:pt x="1190" y="280"/>
                </a:lnTo>
                <a:lnTo>
                  <a:pt x="1183" y="282"/>
                </a:lnTo>
                <a:lnTo>
                  <a:pt x="1179" y="282"/>
                </a:lnTo>
                <a:lnTo>
                  <a:pt x="1177" y="281"/>
                </a:lnTo>
                <a:lnTo>
                  <a:pt x="1176" y="280"/>
                </a:lnTo>
                <a:lnTo>
                  <a:pt x="1177" y="277"/>
                </a:lnTo>
                <a:lnTo>
                  <a:pt x="1183" y="274"/>
                </a:lnTo>
                <a:lnTo>
                  <a:pt x="1188" y="270"/>
                </a:lnTo>
                <a:lnTo>
                  <a:pt x="1172" y="272"/>
                </a:lnTo>
                <a:lnTo>
                  <a:pt x="1159" y="275"/>
                </a:lnTo>
                <a:lnTo>
                  <a:pt x="1144" y="279"/>
                </a:lnTo>
                <a:lnTo>
                  <a:pt x="1129" y="282"/>
                </a:lnTo>
                <a:lnTo>
                  <a:pt x="1114" y="287"/>
                </a:lnTo>
                <a:lnTo>
                  <a:pt x="1099" y="291"/>
                </a:lnTo>
                <a:lnTo>
                  <a:pt x="1085" y="296"/>
                </a:lnTo>
                <a:lnTo>
                  <a:pt x="1070" y="301"/>
                </a:lnTo>
                <a:lnTo>
                  <a:pt x="1056" y="306"/>
                </a:lnTo>
                <a:lnTo>
                  <a:pt x="1043" y="313"/>
                </a:lnTo>
                <a:lnTo>
                  <a:pt x="1029" y="318"/>
                </a:lnTo>
                <a:lnTo>
                  <a:pt x="1015" y="324"/>
                </a:lnTo>
                <a:lnTo>
                  <a:pt x="1002" y="329"/>
                </a:lnTo>
                <a:lnTo>
                  <a:pt x="987" y="334"/>
                </a:lnTo>
                <a:lnTo>
                  <a:pt x="974" y="339"/>
                </a:lnTo>
                <a:lnTo>
                  <a:pt x="963" y="345"/>
                </a:lnTo>
                <a:lnTo>
                  <a:pt x="963" y="343"/>
                </a:lnTo>
                <a:lnTo>
                  <a:pt x="962" y="342"/>
                </a:lnTo>
                <a:lnTo>
                  <a:pt x="962" y="343"/>
                </a:lnTo>
                <a:lnTo>
                  <a:pt x="962" y="345"/>
                </a:lnTo>
                <a:lnTo>
                  <a:pt x="961" y="345"/>
                </a:lnTo>
                <a:lnTo>
                  <a:pt x="959" y="343"/>
                </a:lnTo>
                <a:lnTo>
                  <a:pt x="961" y="342"/>
                </a:lnTo>
                <a:lnTo>
                  <a:pt x="962" y="341"/>
                </a:lnTo>
                <a:lnTo>
                  <a:pt x="964" y="340"/>
                </a:lnTo>
                <a:lnTo>
                  <a:pt x="966" y="339"/>
                </a:lnTo>
                <a:lnTo>
                  <a:pt x="970" y="337"/>
                </a:lnTo>
                <a:lnTo>
                  <a:pt x="972" y="335"/>
                </a:lnTo>
                <a:lnTo>
                  <a:pt x="974" y="333"/>
                </a:lnTo>
                <a:lnTo>
                  <a:pt x="977" y="330"/>
                </a:lnTo>
                <a:lnTo>
                  <a:pt x="972" y="331"/>
                </a:lnTo>
                <a:lnTo>
                  <a:pt x="967" y="333"/>
                </a:lnTo>
                <a:lnTo>
                  <a:pt x="965" y="334"/>
                </a:lnTo>
                <a:lnTo>
                  <a:pt x="963" y="337"/>
                </a:lnTo>
                <a:lnTo>
                  <a:pt x="959" y="338"/>
                </a:lnTo>
                <a:lnTo>
                  <a:pt x="956" y="338"/>
                </a:lnTo>
                <a:lnTo>
                  <a:pt x="954" y="340"/>
                </a:lnTo>
                <a:lnTo>
                  <a:pt x="953" y="341"/>
                </a:lnTo>
                <a:lnTo>
                  <a:pt x="947" y="345"/>
                </a:lnTo>
                <a:lnTo>
                  <a:pt x="941" y="347"/>
                </a:lnTo>
                <a:lnTo>
                  <a:pt x="939" y="348"/>
                </a:lnTo>
                <a:lnTo>
                  <a:pt x="937" y="349"/>
                </a:lnTo>
                <a:lnTo>
                  <a:pt x="934" y="351"/>
                </a:lnTo>
                <a:lnTo>
                  <a:pt x="933" y="354"/>
                </a:lnTo>
                <a:lnTo>
                  <a:pt x="939" y="353"/>
                </a:lnTo>
                <a:lnTo>
                  <a:pt x="944" y="350"/>
                </a:lnTo>
                <a:lnTo>
                  <a:pt x="946" y="350"/>
                </a:lnTo>
                <a:lnTo>
                  <a:pt x="947" y="350"/>
                </a:lnTo>
                <a:lnTo>
                  <a:pt x="947" y="353"/>
                </a:lnTo>
                <a:lnTo>
                  <a:pt x="945" y="354"/>
                </a:lnTo>
                <a:lnTo>
                  <a:pt x="938" y="358"/>
                </a:lnTo>
                <a:lnTo>
                  <a:pt x="930" y="360"/>
                </a:lnTo>
                <a:lnTo>
                  <a:pt x="928" y="360"/>
                </a:lnTo>
                <a:lnTo>
                  <a:pt x="928" y="359"/>
                </a:lnTo>
                <a:lnTo>
                  <a:pt x="929" y="359"/>
                </a:lnTo>
                <a:lnTo>
                  <a:pt x="929" y="357"/>
                </a:lnTo>
                <a:lnTo>
                  <a:pt x="930" y="356"/>
                </a:lnTo>
                <a:lnTo>
                  <a:pt x="929" y="355"/>
                </a:lnTo>
                <a:lnTo>
                  <a:pt x="926" y="355"/>
                </a:lnTo>
                <a:lnTo>
                  <a:pt x="924" y="355"/>
                </a:lnTo>
                <a:lnTo>
                  <a:pt x="923" y="358"/>
                </a:lnTo>
                <a:lnTo>
                  <a:pt x="923" y="363"/>
                </a:lnTo>
                <a:lnTo>
                  <a:pt x="920" y="366"/>
                </a:lnTo>
                <a:lnTo>
                  <a:pt x="916" y="368"/>
                </a:lnTo>
                <a:lnTo>
                  <a:pt x="912" y="370"/>
                </a:lnTo>
                <a:lnTo>
                  <a:pt x="908" y="372"/>
                </a:lnTo>
                <a:lnTo>
                  <a:pt x="893" y="379"/>
                </a:lnTo>
                <a:lnTo>
                  <a:pt x="879" y="387"/>
                </a:lnTo>
                <a:lnTo>
                  <a:pt x="864" y="395"/>
                </a:lnTo>
                <a:lnTo>
                  <a:pt x="850" y="403"/>
                </a:lnTo>
                <a:lnTo>
                  <a:pt x="840" y="409"/>
                </a:lnTo>
                <a:lnTo>
                  <a:pt x="829" y="418"/>
                </a:lnTo>
                <a:lnTo>
                  <a:pt x="827" y="420"/>
                </a:lnTo>
                <a:lnTo>
                  <a:pt x="825" y="421"/>
                </a:lnTo>
                <a:lnTo>
                  <a:pt x="823" y="420"/>
                </a:lnTo>
                <a:lnTo>
                  <a:pt x="821" y="418"/>
                </a:lnTo>
                <a:lnTo>
                  <a:pt x="818" y="420"/>
                </a:lnTo>
                <a:lnTo>
                  <a:pt x="816" y="422"/>
                </a:lnTo>
                <a:lnTo>
                  <a:pt x="815" y="424"/>
                </a:lnTo>
                <a:lnTo>
                  <a:pt x="815" y="426"/>
                </a:lnTo>
                <a:lnTo>
                  <a:pt x="814" y="422"/>
                </a:lnTo>
                <a:lnTo>
                  <a:pt x="814" y="418"/>
                </a:lnTo>
                <a:lnTo>
                  <a:pt x="816" y="415"/>
                </a:lnTo>
                <a:lnTo>
                  <a:pt x="818" y="413"/>
                </a:lnTo>
                <a:lnTo>
                  <a:pt x="826" y="407"/>
                </a:lnTo>
                <a:lnTo>
                  <a:pt x="833" y="403"/>
                </a:lnTo>
                <a:lnTo>
                  <a:pt x="841" y="398"/>
                </a:lnTo>
                <a:lnTo>
                  <a:pt x="850" y="395"/>
                </a:lnTo>
                <a:lnTo>
                  <a:pt x="857" y="389"/>
                </a:lnTo>
                <a:lnTo>
                  <a:pt x="864" y="384"/>
                </a:lnTo>
                <a:lnTo>
                  <a:pt x="872" y="379"/>
                </a:lnTo>
                <a:lnTo>
                  <a:pt x="881" y="374"/>
                </a:lnTo>
                <a:lnTo>
                  <a:pt x="890" y="368"/>
                </a:lnTo>
                <a:lnTo>
                  <a:pt x="899" y="364"/>
                </a:lnTo>
                <a:lnTo>
                  <a:pt x="908" y="358"/>
                </a:lnTo>
                <a:lnTo>
                  <a:pt x="917" y="353"/>
                </a:lnTo>
                <a:lnTo>
                  <a:pt x="928" y="348"/>
                </a:lnTo>
                <a:lnTo>
                  <a:pt x="937" y="343"/>
                </a:lnTo>
                <a:lnTo>
                  <a:pt x="941" y="341"/>
                </a:lnTo>
                <a:lnTo>
                  <a:pt x="946" y="339"/>
                </a:lnTo>
                <a:lnTo>
                  <a:pt x="949" y="338"/>
                </a:lnTo>
                <a:lnTo>
                  <a:pt x="951" y="337"/>
                </a:lnTo>
                <a:lnTo>
                  <a:pt x="953" y="335"/>
                </a:lnTo>
                <a:lnTo>
                  <a:pt x="953" y="334"/>
                </a:lnTo>
                <a:lnTo>
                  <a:pt x="956" y="332"/>
                </a:lnTo>
                <a:lnTo>
                  <a:pt x="958" y="331"/>
                </a:lnTo>
                <a:lnTo>
                  <a:pt x="963" y="331"/>
                </a:lnTo>
                <a:lnTo>
                  <a:pt x="966" y="329"/>
                </a:lnTo>
                <a:lnTo>
                  <a:pt x="973" y="324"/>
                </a:lnTo>
                <a:lnTo>
                  <a:pt x="982" y="321"/>
                </a:lnTo>
                <a:lnTo>
                  <a:pt x="989" y="316"/>
                </a:lnTo>
                <a:lnTo>
                  <a:pt x="996" y="313"/>
                </a:lnTo>
                <a:lnTo>
                  <a:pt x="1003" y="310"/>
                </a:lnTo>
                <a:lnTo>
                  <a:pt x="1011" y="308"/>
                </a:lnTo>
                <a:lnTo>
                  <a:pt x="1013" y="306"/>
                </a:lnTo>
                <a:lnTo>
                  <a:pt x="1015" y="304"/>
                </a:lnTo>
                <a:lnTo>
                  <a:pt x="1020" y="301"/>
                </a:lnTo>
                <a:lnTo>
                  <a:pt x="1024" y="301"/>
                </a:lnTo>
                <a:lnTo>
                  <a:pt x="1033" y="298"/>
                </a:lnTo>
                <a:lnTo>
                  <a:pt x="1041" y="293"/>
                </a:lnTo>
                <a:lnTo>
                  <a:pt x="1048" y="290"/>
                </a:lnTo>
                <a:lnTo>
                  <a:pt x="1056" y="288"/>
                </a:lnTo>
                <a:lnTo>
                  <a:pt x="1063" y="285"/>
                </a:lnTo>
                <a:lnTo>
                  <a:pt x="1070" y="284"/>
                </a:lnTo>
                <a:lnTo>
                  <a:pt x="1074" y="282"/>
                </a:lnTo>
                <a:lnTo>
                  <a:pt x="1078" y="280"/>
                </a:lnTo>
                <a:lnTo>
                  <a:pt x="1081" y="280"/>
                </a:lnTo>
                <a:lnTo>
                  <a:pt x="1085" y="279"/>
                </a:lnTo>
                <a:lnTo>
                  <a:pt x="1086" y="277"/>
                </a:lnTo>
                <a:lnTo>
                  <a:pt x="1086" y="275"/>
                </a:lnTo>
                <a:lnTo>
                  <a:pt x="1086" y="274"/>
                </a:lnTo>
                <a:lnTo>
                  <a:pt x="1084" y="273"/>
                </a:lnTo>
                <a:lnTo>
                  <a:pt x="1079" y="275"/>
                </a:lnTo>
                <a:lnTo>
                  <a:pt x="1073" y="277"/>
                </a:lnTo>
                <a:lnTo>
                  <a:pt x="1070" y="279"/>
                </a:lnTo>
                <a:lnTo>
                  <a:pt x="1064" y="281"/>
                </a:lnTo>
                <a:lnTo>
                  <a:pt x="1062" y="282"/>
                </a:lnTo>
                <a:lnTo>
                  <a:pt x="1060" y="282"/>
                </a:lnTo>
                <a:lnTo>
                  <a:pt x="1057" y="281"/>
                </a:lnTo>
                <a:lnTo>
                  <a:pt x="1056" y="279"/>
                </a:lnTo>
                <a:lnTo>
                  <a:pt x="1073" y="273"/>
                </a:lnTo>
                <a:lnTo>
                  <a:pt x="1089" y="265"/>
                </a:lnTo>
                <a:lnTo>
                  <a:pt x="1097" y="263"/>
                </a:lnTo>
                <a:lnTo>
                  <a:pt x="1106" y="260"/>
                </a:lnTo>
                <a:lnTo>
                  <a:pt x="1114" y="258"/>
                </a:lnTo>
                <a:lnTo>
                  <a:pt x="1122" y="254"/>
                </a:lnTo>
                <a:lnTo>
                  <a:pt x="1127" y="249"/>
                </a:lnTo>
                <a:lnTo>
                  <a:pt x="1132" y="247"/>
                </a:lnTo>
                <a:lnTo>
                  <a:pt x="1139" y="246"/>
                </a:lnTo>
                <a:lnTo>
                  <a:pt x="1146" y="245"/>
                </a:lnTo>
                <a:lnTo>
                  <a:pt x="1153" y="242"/>
                </a:lnTo>
                <a:lnTo>
                  <a:pt x="1159" y="240"/>
                </a:lnTo>
                <a:lnTo>
                  <a:pt x="1161" y="239"/>
                </a:lnTo>
                <a:lnTo>
                  <a:pt x="1161" y="238"/>
                </a:lnTo>
                <a:lnTo>
                  <a:pt x="1161" y="237"/>
                </a:lnTo>
                <a:lnTo>
                  <a:pt x="1160" y="237"/>
                </a:lnTo>
                <a:lnTo>
                  <a:pt x="1157" y="235"/>
                </a:lnTo>
                <a:lnTo>
                  <a:pt x="1155" y="233"/>
                </a:lnTo>
                <a:lnTo>
                  <a:pt x="1165" y="231"/>
                </a:lnTo>
                <a:lnTo>
                  <a:pt x="1175" y="227"/>
                </a:lnTo>
                <a:lnTo>
                  <a:pt x="1179" y="226"/>
                </a:lnTo>
                <a:lnTo>
                  <a:pt x="1184" y="224"/>
                </a:lnTo>
                <a:lnTo>
                  <a:pt x="1185" y="223"/>
                </a:lnTo>
                <a:lnTo>
                  <a:pt x="1185" y="222"/>
                </a:lnTo>
                <a:lnTo>
                  <a:pt x="1184" y="219"/>
                </a:lnTo>
                <a:lnTo>
                  <a:pt x="1183" y="218"/>
                </a:lnTo>
                <a:lnTo>
                  <a:pt x="1180" y="219"/>
                </a:lnTo>
                <a:lnTo>
                  <a:pt x="1178" y="221"/>
                </a:lnTo>
                <a:lnTo>
                  <a:pt x="1177" y="221"/>
                </a:lnTo>
                <a:lnTo>
                  <a:pt x="1176" y="219"/>
                </a:lnTo>
                <a:lnTo>
                  <a:pt x="1176" y="217"/>
                </a:lnTo>
                <a:lnTo>
                  <a:pt x="1177" y="216"/>
                </a:lnTo>
                <a:lnTo>
                  <a:pt x="1181" y="215"/>
                </a:lnTo>
                <a:lnTo>
                  <a:pt x="1186" y="213"/>
                </a:lnTo>
                <a:lnTo>
                  <a:pt x="1188" y="213"/>
                </a:lnTo>
                <a:lnTo>
                  <a:pt x="1192" y="213"/>
                </a:lnTo>
                <a:lnTo>
                  <a:pt x="1194" y="214"/>
                </a:lnTo>
                <a:lnTo>
                  <a:pt x="1195" y="216"/>
                </a:lnTo>
                <a:lnTo>
                  <a:pt x="1196" y="213"/>
                </a:lnTo>
                <a:lnTo>
                  <a:pt x="1195" y="210"/>
                </a:lnTo>
                <a:lnTo>
                  <a:pt x="1198" y="209"/>
                </a:lnTo>
                <a:lnTo>
                  <a:pt x="1201" y="207"/>
                </a:lnTo>
                <a:lnTo>
                  <a:pt x="1200" y="206"/>
                </a:lnTo>
                <a:lnTo>
                  <a:pt x="1198" y="205"/>
                </a:lnTo>
                <a:lnTo>
                  <a:pt x="1196" y="204"/>
                </a:lnTo>
                <a:lnTo>
                  <a:pt x="1193" y="202"/>
                </a:lnTo>
                <a:lnTo>
                  <a:pt x="1189" y="202"/>
                </a:lnTo>
                <a:lnTo>
                  <a:pt x="1187" y="204"/>
                </a:lnTo>
                <a:lnTo>
                  <a:pt x="1183" y="204"/>
                </a:lnTo>
                <a:lnTo>
                  <a:pt x="1177" y="206"/>
                </a:lnTo>
                <a:lnTo>
                  <a:pt x="1173" y="206"/>
                </a:lnTo>
                <a:lnTo>
                  <a:pt x="1171" y="206"/>
                </a:lnTo>
                <a:lnTo>
                  <a:pt x="1169" y="207"/>
                </a:lnTo>
                <a:lnTo>
                  <a:pt x="1168" y="209"/>
                </a:lnTo>
                <a:lnTo>
                  <a:pt x="1171" y="209"/>
                </a:lnTo>
                <a:lnTo>
                  <a:pt x="1172" y="210"/>
                </a:lnTo>
                <a:lnTo>
                  <a:pt x="1172" y="213"/>
                </a:lnTo>
                <a:lnTo>
                  <a:pt x="1170" y="215"/>
                </a:lnTo>
                <a:lnTo>
                  <a:pt x="1164" y="217"/>
                </a:lnTo>
                <a:lnTo>
                  <a:pt x="1157" y="218"/>
                </a:lnTo>
                <a:lnTo>
                  <a:pt x="1156" y="217"/>
                </a:lnTo>
                <a:lnTo>
                  <a:pt x="1156" y="215"/>
                </a:lnTo>
                <a:lnTo>
                  <a:pt x="1157" y="214"/>
                </a:lnTo>
                <a:lnTo>
                  <a:pt x="1160" y="213"/>
                </a:lnTo>
                <a:lnTo>
                  <a:pt x="1163" y="213"/>
                </a:lnTo>
                <a:lnTo>
                  <a:pt x="1165" y="212"/>
                </a:lnTo>
                <a:lnTo>
                  <a:pt x="1168" y="210"/>
                </a:lnTo>
                <a:lnTo>
                  <a:pt x="1168" y="207"/>
                </a:lnTo>
                <a:lnTo>
                  <a:pt x="1160" y="208"/>
                </a:lnTo>
                <a:lnTo>
                  <a:pt x="1152" y="210"/>
                </a:lnTo>
                <a:lnTo>
                  <a:pt x="1144" y="213"/>
                </a:lnTo>
                <a:lnTo>
                  <a:pt x="1137" y="214"/>
                </a:lnTo>
                <a:lnTo>
                  <a:pt x="1129" y="216"/>
                </a:lnTo>
                <a:lnTo>
                  <a:pt x="1121" y="219"/>
                </a:lnTo>
                <a:lnTo>
                  <a:pt x="1118" y="221"/>
                </a:lnTo>
                <a:lnTo>
                  <a:pt x="1113" y="221"/>
                </a:lnTo>
                <a:lnTo>
                  <a:pt x="1109" y="221"/>
                </a:lnTo>
                <a:lnTo>
                  <a:pt x="1105" y="221"/>
                </a:lnTo>
                <a:lnTo>
                  <a:pt x="1109" y="217"/>
                </a:lnTo>
                <a:lnTo>
                  <a:pt x="1113" y="215"/>
                </a:lnTo>
                <a:lnTo>
                  <a:pt x="1120" y="213"/>
                </a:lnTo>
                <a:lnTo>
                  <a:pt x="1127" y="210"/>
                </a:lnTo>
                <a:lnTo>
                  <a:pt x="1130" y="210"/>
                </a:lnTo>
                <a:lnTo>
                  <a:pt x="1132" y="207"/>
                </a:lnTo>
                <a:lnTo>
                  <a:pt x="1132" y="205"/>
                </a:lnTo>
                <a:lnTo>
                  <a:pt x="1131" y="205"/>
                </a:lnTo>
                <a:lnTo>
                  <a:pt x="1130" y="205"/>
                </a:lnTo>
                <a:lnTo>
                  <a:pt x="1129" y="205"/>
                </a:lnTo>
                <a:lnTo>
                  <a:pt x="1117" y="208"/>
                </a:lnTo>
                <a:lnTo>
                  <a:pt x="1104" y="212"/>
                </a:lnTo>
                <a:lnTo>
                  <a:pt x="1095" y="213"/>
                </a:lnTo>
                <a:lnTo>
                  <a:pt x="1087" y="216"/>
                </a:lnTo>
                <a:lnTo>
                  <a:pt x="1076" y="221"/>
                </a:lnTo>
                <a:lnTo>
                  <a:pt x="1063" y="224"/>
                </a:lnTo>
                <a:lnTo>
                  <a:pt x="1058" y="225"/>
                </a:lnTo>
                <a:lnTo>
                  <a:pt x="1052" y="227"/>
                </a:lnTo>
                <a:lnTo>
                  <a:pt x="1045" y="229"/>
                </a:lnTo>
                <a:lnTo>
                  <a:pt x="1040" y="227"/>
                </a:lnTo>
                <a:lnTo>
                  <a:pt x="1039" y="226"/>
                </a:lnTo>
                <a:lnTo>
                  <a:pt x="1039" y="224"/>
                </a:lnTo>
                <a:lnTo>
                  <a:pt x="1040" y="224"/>
                </a:lnTo>
                <a:lnTo>
                  <a:pt x="1041" y="223"/>
                </a:lnTo>
                <a:lnTo>
                  <a:pt x="1045" y="222"/>
                </a:lnTo>
                <a:lnTo>
                  <a:pt x="1048" y="222"/>
                </a:lnTo>
                <a:lnTo>
                  <a:pt x="1054" y="221"/>
                </a:lnTo>
                <a:lnTo>
                  <a:pt x="1058" y="219"/>
                </a:lnTo>
                <a:lnTo>
                  <a:pt x="1060" y="219"/>
                </a:lnTo>
                <a:lnTo>
                  <a:pt x="1062" y="217"/>
                </a:lnTo>
                <a:lnTo>
                  <a:pt x="1063" y="216"/>
                </a:lnTo>
                <a:lnTo>
                  <a:pt x="1063" y="214"/>
                </a:lnTo>
                <a:lnTo>
                  <a:pt x="1063" y="215"/>
                </a:lnTo>
                <a:lnTo>
                  <a:pt x="1061" y="216"/>
                </a:lnTo>
                <a:lnTo>
                  <a:pt x="1058" y="217"/>
                </a:lnTo>
                <a:lnTo>
                  <a:pt x="1056" y="216"/>
                </a:lnTo>
                <a:lnTo>
                  <a:pt x="1055" y="214"/>
                </a:lnTo>
                <a:lnTo>
                  <a:pt x="1054" y="212"/>
                </a:lnTo>
                <a:lnTo>
                  <a:pt x="1052" y="210"/>
                </a:lnTo>
                <a:lnTo>
                  <a:pt x="1051" y="212"/>
                </a:lnTo>
                <a:lnTo>
                  <a:pt x="1047" y="213"/>
                </a:lnTo>
                <a:lnTo>
                  <a:pt x="1043" y="214"/>
                </a:lnTo>
                <a:lnTo>
                  <a:pt x="1041" y="214"/>
                </a:lnTo>
                <a:lnTo>
                  <a:pt x="1040" y="214"/>
                </a:lnTo>
                <a:lnTo>
                  <a:pt x="1040" y="213"/>
                </a:lnTo>
                <a:lnTo>
                  <a:pt x="1040" y="210"/>
                </a:lnTo>
                <a:lnTo>
                  <a:pt x="1043" y="209"/>
                </a:lnTo>
                <a:lnTo>
                  <a:pt x="1046" y="209"/>
                </a:lnTo>
                <a:lnTo>
                  <a:pt x="1048" y="208"/>
                </a:lnTo>
                <a:lnTo>
                  <a:pt x="1051" y="208"/>
                </a:lnTo>
                <a:lnTo>
                  <a:pt x="1052" y="206"/>
                </a:lnTo>
                <a:lnTo>
                  <a:pt x="1054" y="204"/>
                </a:lnTo>
                <a:lnTo>
                  <a:pt x="1062" y="201"/>
                </a:lnTo>
                <a:lnTo>
                  <a:pt x="1070" y="199"/>
                </a:lnTo>
                <a:lnTo>
                  <a:pt x="1073" y="197"/>
                </a:lnTo>
                <a:lnTo>
                  <a:pt x="1077" y="193"/>
                </a:lnTo>
                <a:lnTo>
                  <a:pt x="1077" y="192"/>
                </a:lnTo>
                <a:lnTo>
                  <a:pt x="1077" y="191"/>
                </a:lnTo>
                <a:lnTo>
                  <a:pt x="1078" y="191"/>
                </a:lnTo>
                <a:lnTo>
                  <a:pt x="1080" y="191"/>
                </a:lnTo>
                <a:lnTo>
                  <a:pt x="1081" y="190"/>
                </a:lnTo>
                <a:lnTo>
                  <a:pt x="1080" y="189"/>
                </a:lnTo>
                <a:lnTo>
                  <a:pt x="1077" y="189"/>
                </a:lnTo>
                <a:lnTo>
                  <a:pt x="1072" y="190"/>
                </a:lnTo>
                <a:lnTo>
                  <a:pt x="1064" y="194"/>
                </a:lnTo>
                <a:lnTo>
                  <a:pt x="1055" y="198"/>
                </a:lnTo>
                <a:lnTo>
                  <a:pt x="1046" y="201"/>
                </a:lnTo>
                <a:lnTo>
                  <a:pt x="1038" y="205"/>
                </a:lnTo>
                <a:lnTo>
                  <a:pt x="1029" y="209"/>
                </a:lnTo>
                <a:lnTo>
                  <a:pt x="1018" y="213"/>
                </a:lnTo>
                <a:lnTo>
                  <a:pt x="1007" y="217"/>
                </a:lnTo>
                <a:lnTo>
                  <a:pt x="996" y="222"/>
                </a:lnTo>
                <a:lnTo>
                  <a:pt x="984" y="226"/>
                </a:lnTo>
                <a:lnTo>
                  <a:pt x="973" y="232"/>
                </a:lnTo>
                <a:lnTo>
                  <a:pt x="963" y="235"/>
                </a:lnTo>
                <a:lnTo>
                  <a:pt x="953" y="239"/>
                </a:lnTo>
                <a:lnTo>
                  <a:pt x="941" y="245"/>
                </a:lnTo>
                <a:lnTo>
                  <a:pt x="931" y="249"/>
                </a:lnTo>
                <a:lnTo>
                  <a:pt x="920" y="255"/>
                </a:lnTo>
                <a:lnTo>
                  <a:pt x="908" y="259"/>
                </a:lnTo>
                <a:lnTo>
                  <a:pt x="898" y="264"/>
                </a:lnTo>
                <a:lnTo>
                  <a:pt x="887" y="270"/>
                </a:lnTo>
                <a:lnTo>
                  <a:pt x="875" y="275"/>
                </a:lnTo>
                <a:lnTo>
                  <a:pt x="863" y="281"/>
                </a:lnTo>
                <a:lnTo>
                  <a:pt x="851" y="287"/>
                </a:lnTo>
                <a:lnTo>
                  <a:pt x="840" y="292"/>
                </a:lnTo>
                <a:lnTo>
                  <a:pt x="829" y="299"/>
                </a:lnTo>
                <a:lnTo>
                  <a:pt x="817" y="306"/>
                </a:lnTo>
                <a:lnTo>
                  <a:pt x="812" y="309"/>
                </a:lnTo>
                <a:lnTo>
                  <a:pt x="805" y="312"/>
                </a:lnTo>
                <a:lnTo>
                  <a:pt x="799" y="313"/>
                </a:lnTo>
                <a:lnTo>
                  <a:pt x="792" y="314"/>
                </a:lnTo>
                <a:lnTo>
                  <a:pt x="792" y="312"/>
                </a:lnTo>
                <a:lnTo>
                  <a:pt x="793" y="310"/>
                </a:lnTo>
                <a:lnTo>
                  <a:pt x="796" y="308"/>
                </a:lnTo>
                <a:lnTo>
                  <a:pt x="798" y="307"/>
                </a:lnTo>
                <a:lnTo>
                  <a:pt x="802" y="306"/>
                </a:lnTo>
                <a:lnTo>
                  <a:pt x="806" y="305"/>
                </a:lnTo>
                <a:lnTo>
                  <a:pt x="815" y="299"/>
                </a:lnTo>
                <a:lnTo>
                  <a:pt x="824" y="293"/>
                </a:lnTo>
                <a:lnTo>
                  <a:pt x="834" y="288"/>
                </a:lnTo>
                <a:lnTo>
                  <a:pt x="845" y="282"/>
                </a:lnTo>
                <a:lnTo>
                  <a:pt x="856" y="276"/>
                </a:lnTo>
                <a:lnTo>
                  <a:pt x="866" y="271"/>
                </a:lnTo>
                <a:lnTo>
                  <a:pt x="876" y="265"/>
                </a:lnTo>
                <a:lnTo>
                  <a:pt x="887" y="260"/>
                </a:lnTo>
                <a:lnTo>
                  <a:pt x="898" y="255"/>
                </a:lnTo>
                <a:lnTo>
                  <a:pt x="908" y="249"/>
                </a:lnTo>
                <a:lnTo>
                  <a:pt x="912" y="247"/>
                </a:lnTo>
                <a:lnTo>
                  <a:pt x="916" y="243"/>
                </a:lnTo>
                <a:lnTo>
                  <a:pt x="920" y="242"/>
                </a:lnTo>
                <a:lnTo>
                  <a:pt x="923" y="242"/>
                </a:lnTo>
                <a:lnTo>
                  <a:pt x="925" y="240"/>
                </a:lnTo>
                <a:lnTo>
                  <a:pt x="928" y="237"/>
                </a:lnTo>
                <a:lnTo>
                  <a:pt x="929" y="234"/>
                </a:lnTo>
                <a:lnTo>
                  <a:pt x="930" y="233"/>
                </a:lnTo>
                <a:lnTo>
                  <a:pt x="932" y="233"/>
                </a:lnTo>
                <a:lnTo>
                  <a:pt x="936" y="232"/>
                </a:lnTo>
                <a:lnTo>
                  <a:pt x="940" y="231"/>
                </a:lnTo>
                <a:lnTo>
                  <a:pt x="942" y="227"/>
                </a:lnTo>
                <a:lnTo>
                  <a:pt x="948" y="225"/>
                </a:lnTo>
                <a:lnTo>
                  <a:pt x="954" y="223"/>
                </a:lnTo>
                <a:lnTo>
                  <a:pt x="965" y="219"/>
                </a:lnTo>
                <a:lnTo>
                  <a:pt x="977" y="216"/>
                </a:lnTo>
                <a:lnTo>
                  <a:pt x="988" y="213"/>
                </a:lnTo>
                <a:lnTo>
                  <a:pt x="998" y="208"/>
                </a:lnTo>
                <a:lnTo>
                  <a:pt x="1010" y="204"/>
                </a:lnTo>
                <a:lnTo>
                  <a:pt x="1021" y="199"/>
                </a:lnTo>
                <a:lnTo>
                  <a:pt x="1024" y="198"/>
                </a:lnTo>
                <a:lnTo>
                  <a:pt x="1028" y="196"/>
                </a:lnTo>
                <a:lnTo>
                  <a:pt x="1030" y="194"/>
                </a:lnTo>
                <a:lnTo>
                  <a:pt x="1030" y="192"/>
                </a:lnTo>
                <a:lnTo>
                  <a:pt x="1030" y="191"/>
                </a:lnTo>
                <a:lnTo>
                  <a:pt x="1028" y="190"/>
                </a:lnTo>
                <a:lnTo>
                  <a:pt x="1024" y="190"/>
                </a:lnTo>
                <a:lnTo>
                  <a:pt x="1021" y="191"/>
                </a:lnTo>
                <a:lnTo>
                  <a:pt x="1016" y="191"/>
                </a:lnTo>
                <a:lnTo>
                  <a:pt x="1011" y="191"/>
                </a:lnTo>
                <a:lnTo>
                  <a:pt x="1002" y="193"/>
                </a:lnTo>
                <a:lnTo>
                  <a:pt x="991" y="199"/>
                </a:lnTo>
                <a:lnTo>
                  <a:pt x="980" y="204"/>
                </a:lnTo>
                <a:lnTo>
                  <a:pt x="969" y="208"/>
                </a:lnTo>
                <a:lnTo>
                  <a:pt x="957" y="213"/>
                </a:lnTo>
                <a:lnTo>
                  <a:pt x="947" y="217"/>
                </a:lnTo>
                <a:lnTo>
                  <a:pt x="942" y="219"/>
                </a:lnTo>
                <a:lnTo>
                  <a:pt x="937" y="219"/>
                </a:lnTo>
                <a:lnTo>
                  <a:pt x="932" y="223"/>
                </a:lnTo>
                <a:lnTo>
                  <a:pt x="928" y="225"/>
                </a:lnTo>
                <a:lnTo>
                  <a:pt x="916" y="229"/>
                </a:lnTo>
                <a:lnTo>
                  <a:pt x="904" y="232"/>
                </a:lnTo>
                <a:lnTo>
                  <a:pt x="900" y="233"/>
                </a:lnTo>
                <a:lnTo>
                  <a:pt x="897" y="235"/>
                </a:lnTo>
                <a:lnTo>
                  <a:pt x="895" y="238"/>
                </a:lnTo>
                <a:lnTo>
                  <a:pt x="892" y="240"/>
                </a:lnTo>
                <a:lnTo>
                  <a:pt x="888" y="241"/>
                </a:lnTo>
                <a:lnTo>
                  <a:pt x="883" y="240"/>
                </a:lnTo>
                <a:lnTo>
                  <a:pt x="879" y="241"/>
                </a:lnTo>
                <a:lnTo>
                  <a:pt x="875" y="243"/>
                </a:lnTo>
                <a:lnTo>
                  <a:pt x="866" y="248"/>
                </a:lnTo>
                <a:lnTo>
                  <a:pt x="857" y="251"/>
                </a:lnTo>
                <a:lnTo>
                  <a:pt x="850" y="249"/>
                </a:lnTo>
                <a:lnTo>
                  <a:pt x="843" y="248"/>
                </a:lnTo>
                <a:lnTo>
                  <a:pt x="841" y="249"/>
                </a:lnTo>
                <a:lnTo>
                  <a:pt x="838" y="251"/>
                </a:lnTo>
                <a:lnTo>
                  <a:pt x="833" y="252"/>
                </a:lnTo>
                <a:lnTo>
                  <a:pt x="829" y="255"/>
                </a:lnTo>
                <a:lnTo>
                  <a:pt x="826" y="256"/>
                </a:lnTo>
                <a:lnTo>
                  <a:pt x="823" y="258"/>
                </a:lnTo>
                <a:lnTo>
                  <a:pt x="821" y="259"/>
                </a:lnTo>
                <a:lnTo>
                  <a:pt x="819" y="259"/>
                </a:lnTo>
                <a:lnTo>
                  <a:pt x="819" y="258"/>
                </a:lnTo>
                <a:lnTo>
                  <a:pt x="819" y="256"/>
                </a:lnTo>
                <a:lnTo>
                  <a:pt x="822" y="254"/>
                </a:lnTo>
                <a:lnTo>
                  <a:pt x="825" y="251"/>
                </a:lnTo>
                <a:lnTo>
                  <a:pt x="830" y="249"/>
                </a:lnTo>
                <a:lnTo>
                  <a:pt x="833" y="248"/>
                </a:lnTo>
                <a:lnTo>
                  <a:pt x="834" y="247"/>
                </a:lnTo>
                <a:lnTo>
                  <a:pt x="835" y="247"/>
                </a:lnTo>
                <a:lnTo>
                  <a:pt x="837" y="246"/>
                </a:lnTo>
                <a:lnTo>
                  <a:pt x="837" y="243"/>
                </a:lnTo>
                <a:lnTo>
                  <a:pt x="837" y="242"/>
                </a:lnTo>
                <a:lnTo>
                  <a:pt x="835" y="241"/>
                </a:lnTo>
                <a:lnTo>
                  <a:pt x="833" y="241"/>
                </a:lnTo>
                <a:lnTo>
                  <a:pt x="832" y="242"/>
                </a:lnTo>
                <a:lnTo>
                  <a:pt x="821" y="248"/>
                </a:lnTo>
                <a:lnTo>
                  <a:pt x="809" y="255"/>
                </a:lnTo>
                <a:lnTo>
                  <a:pt x="799" y="260"/>
                </a:lnTo>
                <a:lnTo>
                  <a:pt x="788" y="265"/>
                </a:lnTo>
                <a:lnTo>
                  <a:pt x="784" y="267"/>
                </a:lnTo>
                <a:lnTo>
                  <a:pt x="778" y="270"/>
                </a:lnTo>
                <a:lnTo>
                  <a:pt x="776" y="270"/>
                </a:lnTo>
                <a:lnTo>
                  <a:pt x="775" y="270"/>
                </a:lnTo>
                <a:lnTo>
                  <a:pt x="775" y="268"/>
                </a:lnTo>
                <a:lnTo>
                  <a:pt x="776" y="266"/>
                </a:lnTo>
                <a:lnTo>
                  <a:pt x="785" y="260"/>
                </a:lnTo>
                <a:lnTo>
                  <a:pt x="796" y="255"/>
                </a:lnTo>
                <a:lnTo>
                  <a:pt x="807" y="249"/>
                </a:lnTo>
                <a:lnTo>
                  <a:pt x="816" y="242"/>
                </a:lnTo>
                <a:lnTo>
                  <a:pt x="827" y="234"/>
                </a:lnTo>
                <a:lnTo>
                  <a:pt x="838" y="227"/>
                </a:lnTo>
                <a:lnTo>
                  <a:pt x="845" y="224"/>
                </a:lnTo>
                <a:lnTo>
                  <a:pt x="850" y="221"/>
                </a:lnTo>
                <a:lnTo>
                  <a:pt x="855" y="219"/>
                </a:lnTo>
                <a:lnTo>
                  <a:pt x="859" y="217"/>
                </a:lnTo>
                <a:lnTo>
                  <a:pt x="859" y="214"/>
                </a:lnTo>
                <a:lnTo>
                  <a:pt x="858" y="209"/>
                </a:lnTo>
                <a:lnTo>
                  <a:pt x="859" y="208"/>
                </a:lnTo>
                <a:lnTo>
                  <a:pt x="860" y="206"/>
                </a:lnTo>
                <a:lnTo>
                  <a:pt x="856" y="206"/>
                </a:lnTo>
                <a:lnTo>
                  <a:pt x="851" y="208"/>
                </a:lnTo>
                <a:lnTo>
                  <a:pt x="839" y="214"/>
                </a:lnTo>
                <a:lnTo>
                  <a:pt x="826" y="221"/>
                </a:lnTo>
                <a:lnTo>
                  <a:pt x="815" y="226"/>
                </a:lnTo>
                <a:lnTo>
                  <a:pt x="802" y="233"/>
                </a:lnTo>
                <a:lnTo>
                  <a:pt x="793" y="239"/>
                </a:lnTo>
                <a:lnTo>
                  <a:pt x="783" y="242"/>
                </a:lnTo>
                <a:lnTo>
                  <a:pt x="778" y="243"/>
                </a:lnTo>
                <a:lnTo>
                  <a:pt x="775" y="245"/>
                </a:lnTo>
                <a:lnTo>
                  <a:pt x="773" y="246"/>
                </a:lnTo>
                <a:lnTo>
                  <a:pt x="772" y="250"/>
                </a:lnTo>
                <a:lnTo>
                  <a:pt x="768" y="248"/>
                </a:lnTo>
                <a:lnTo>
                  <a:pt x="767" y="247"/>
                </a:lnTo>
                <a:lnTo>
                  <a:pt x="768" y="246"/>
                </a:lnTo>
                <a:lnTo>
                  <a:pt x="769" y="243"/>
                </a:lnTo>
                <a:lnTo>
                  <a:pt x="774" y="241"/>
                </a:lnTo>
                <a:lnTo>
                  <a:pt x="780" y="239"/>
                </a:lnTo>
                <a:lnTo>
                  <a:pt x="783" y="239"/>
                </a:lnTo>
                <a:lnTo>
                  <a:pt x="785" y="237"/>
                </a:lnTo>
                <a:lnTo>
                  <a:pt x="786" y="233"/>
                </a:lnTo>
                <a:lnTo>
                  <a:pt x="789" y="230"/>
                </a:lnTo>
                <a:lnTo>
                  <a:pt x="794" y="225"/>
                </a:lnTo>
                <a:lnTo>
                  <a:pt x="800" y="221"/>
                </a:lnTo>
                <a:lnTo>
                  <a:pt x="806" y="217"/>
                </a:lnTo>
                <a:lnTo>
                  <a:pt x="812" y="214"/>
                </a:lnTo>
                <a:lnTo>
                  <a:pt x="824" y="206"/>
                </a:lnTo>
                <a:lnTo>
                  <a:pt x="837" y="199"/>
                </a:lnTo>
                <a:lnTo>
                  <a:pt x="848" y="192"/>
                </a:lnTo>
                <a:lnTo>
                  <a:pt x="860" y="187"/>
                </a:lnTo>
                <a:lnTo>
                  <a:pt x="870" y="182"/>
                </a:lnTo>
                <a:lnTo>
                  <a:pt x="878" y="176"/>
                </a:lnTo>
                <a:lnTo>
                  <a:pt x="882" y="175"/>
                </a:lnTo>
                <a:lnTo>
                  <a:pt x="887" y="174"/>
                </a:lnTo>
                <a:lnTo>
                  <a:pt x="889" y="174"/>
                </a:lnTo>
                <a:lnTo>
                  <a:pt x="891" y="173"/>
                </a:lnTo>
                <a:lnTo>
                  <a:pt x="892" y="172"/>
                </a:lnTo>
                <a:lnTo>
                  <a:pt x="893" y="171"/>
                </a:lnTo>
                <a:lnTo>
                  <a:pt x="897" y="166"/>
                </a:lnTo>
                <a:lnTo>
                  <a:pt x="899" y="165"/>
                </a:lnTo>
                <a:lnTo>
                  <a:pt x="901" y="165"/>
                </a:lnTo>
                <a:lnTo>
                  <a:pt x="905" y="168"/>
                </a:lnTo>
                <a:lnTo>
                  <a:pt x="906" y="166"/>
                </a:lnTo>
                <a:lnTo>
                  <a:pt x="906" y="164"/>
                </a:lnTo>
                <a:lnTo>
                  <a:pt x="908" y="163"/>
                </a:lnTo>
                <a:lnTo>
                  <a:pt x="911" y="163"/>
                </a:lnTo>
                <a:lnTo>
                  <a:pt x="913" y="159"/>
                </a:lnTo>
                <a:lnTo>
                  <a:pt x="916" y="156"/>
                </a:lnTo>
                <a:lnTo>
                  <a:pt x="920" y="154"/>
                </a:lnTo>
                <a:lnTo>
                  <a:pt x="923" y="154"/>
                </a:lnTo>
                <a:lnTo>
                  <a:pt x="932" y="154"/>
                </a:lnTo>
                <a:lnTo>
                  <a:pt x="940" y="151"/>
                </a:lnTo>
                <a:lnTo>
                  <a:pt x="949" y="147"/>
                </a:lnTo>
                <a:lnTo>
                  <a:pt x="957" y="141"/>
                </a:lnTo>
                <a:lnTo>
                  <a:pt x="947" y="140"/>
                </a:lnTo>
                <a:lnTo>
                  <a:pt x="938" y="141"/>
                </a:lnTo>
                <a:lnTo>
                  <a:pt x="929" y="143"/>
                </a:lnTo>
                <a:lnTo>
                  <a:pt x="918" y="146"/>
                </a:lnTo>
                <a:lnTo>
                  <a:pt x="909" y="148"/>
                </a:lnTo>
                <a:lnTo>
                  <a:pt x="900" y="151"/>
                </a:lnTo>
                <a:lnTo>
                  <a:pt x="890" y="154"/>
                </a:lnTo>
                <a:lnTo>
                  <a:pt x="881" y="157"/>
                </a:lnTo>
                <a:lnTo>
                  <a:pt x="874" y="159"/>
                </a:lnTo>
                <a:lnTo>
                  <a:pt x="867" y="160"/>
                </a:lnTo>
                <a:lnTo>
                  <a:pt x="860" y="163"/>
                </a:lnTo>
                <a:lnTo>
                  <a:pt x="855" y="167"/>
                </a:lnTo>
                <a:lnTo>
                  <a:pt x="852" y="169"/>
                </a:lnTo>
                <a:lnTo>
                  <a:pt x="850" y="173"/>
                </a:lnTo>
                <a:lnTo>
                  <a:pt x="849" y="174"/>
                </a:lnTo>
                <a:lnTo>
                  <a:pt x="848" y="174"/>
                </a:lnTo>
                <a:lnTo>
                  <a:pt x="847" y="174"/>
                </a:lnTo>
                <a:lnTo>
                  <a:pt x="846" y="173"/>
                </a:lnTo>
                <a:lnTo>
                  <a:pt x="846" y="168"/>
                </a:lnTo>
                <a:lnTo>
                  <a:pt x="848" y="165"/>
                </a:lnTo>
                <a:lnTo>
                  <a:pt x="848" y="160"/>
                </a:lnTo>
                <a:lnTo>
                  <a:pt x="847" y="156"/>
                </a:lnTo>
                <a:lnTo>
                  <a:pt x="845" y="159"/>
                </a:lnTo>
                <a:lnTo>
                  <a:pt x="842" y="164"/>
                </a:lnTo>
                <a:lnTo>
                  <a:pt x="841" y="168"/>
                </a:lnTo>
                <a:lnTo>
                  <a:pt x="841" y="173"/>
                </a:lnTo>
                <a:lnTo>
                  <a:pt x="842" y="175"/>
                </a:lnTo>
                <a:lnTo>
                  <a:pt x="841" y="179"/>
                </a:lnTo>
                <a:lnTo>
                  <a:pt x="839" y="180"/>
                </a:lnTo>
                <a:lnTo>
                  <a:pt x="835" y="180"/>
                </a:lnTo>
                <a:lnTo>
                  <a:pt x="835" y="177"/>
                </a:lnTo>
                <a:lnTo>
                  <a:pt x="835" y="176"/>
                </a:lnTo>
                <a:lnTo>
                  <a:pt x="837" y="174"/>
                </a:lnTo>
                <a:lnTo>
                  <a:pt x="834" y="174"/>
                </a:lnTo>
                <a:lnTo>
                  <a:pt x="830" y="176"/>
                </a:lnTo>
                <a:lnTo>
                  <a:pt x="826" y="179"/>
                </a:lnTo>
                <a:lnTo>
                  <a:pt x="822" y="181"/>
                </a:lnTo>
                <a:lnTo>
                  <a:pt x="816" y="182"/>
                </a:lnTo>
                <a:lnTo>
                  <a:pt x="817" y="179"/>
                </a:lnTo>
                <a:lnTo>
                  <a:pt x="818" y="177"/>
                </a:lnTo>
                <a:lnTo>
                  <a:pt x="821" y="175"/>
                </a:lnTo>
                <a:lnTo>
                  <a:pt x="823" y="174"/>
                </a:lnTo>
                <a:lnTo>
                  <a:pt x="827" y="172"/>
                </a:lnTo>
                <a:lnTo>
                  <a:pt x="832" y="171"/>
                </a:lnTo>
                <a:lnTo>
                  <a:pt x="834" y="168"/>
                </a:lnTo>
                <a:lnTo>
                  <a:pt x="835" y="167"/>
                </a:lnTo>
                <a:lnTo>
                  <a:pt x="834" y="166"/>
                </a:lnTo>
                <a:lnTo>
                  <a:pt x="833" y="166"/>
                </a:lnTo>
                <a:lnTo>
                  <a:pt x="827" y="166"/>
                </a:lnTo>
                <a:lnTo>
                  <a:pt x="824" y="164"/>
                </a:lnTo>
                <a:lnTo>
                  <a:pt x="835" y="158"/>
                </a:lnTo>
                <a:lnTo>
                  <a:pt x="847" y="151"/>
                </a:lnTo>
                <a:lnTo>
                  <a:pt x="842" y="151"/>
                </a:lnTo>
                <a:lnTo>
                  <a:pt x="837" y="151"/>
                </a:lnTo>
                <a:lnTo>
                  <a:pt x="832" y="150"/>
                </a:lnTo>
                <a:lnTo>
                  <a:pt x="829" y="150"/>
                </a:lnTo>
                <a:lnTo>
                  <a:pt x="827" y="155"/>
                </a:lnTo>
                <a:lnTo>
                  <a:pt x="825" y="158"/>
                </a:lnTo>
                <a:lnTo>
                  <a:pt x="822" y="159"/>
                </a:lnTo>
                <a:lnTo>
                  <a:pt x="818" y="160"/>
                </a:lnTo>
                <a:lnTo>
                  <a:pt x="815" y="160"/>
                </a:lnTo>
                <a:lnTo>
                  <a:pt x="812" y="159"/>
                </a:lnTo>
                <a:lnTo>
                  <a:pt x="812" y="158"/>
                </a:lnTo>
                <a:lnTo>
                  <a:pt x="810" y="157"/>
                </a:lnTo>
                <a:lnTo>
                  <a:pt x="806" y="157"/>
                </a:lnTo>
                <a:lnTo>
                  <a:pt x="802" y="158"/>
                </a:lnTo>
                <a:lnTo>
                  <a:pt x="800" y="162"/>
                </a:lnTo>
                <a:lnTo>
                  <a:pt x="797" y="163"/>
                </a:lnTo>
                <a:lnTo>
                  <a:pt x="796" y="163"/>
                </a:lnTo>
                <a:lnTo>
                  <a:pt x="793" y="162"/>
                </a:lnTo>
                <a:lnTo>
                  <a:pt x="792" y="159"/>
                </a:lnTo>
                <a:lnTo>
                  <a:pt x="792" y="158"/>
                </a:lnTo>
                <a:lnTo>
                  <a:pt x="798" y="155"/>
                </a:lnTo>
                <a:lnTo>
                  <a:pt x="805" y="152"/>
                </a:lnTo>
                <a:lnTo>
                  <a:pt x="808" y="149"/>
                </a:lnTo>
                <a:lnTo>
                  <a:pt x="814" y="148"/>
                </a:lnTo>
                <a:lnTo>
                  <a:pt x="817" y="149"/>
                </a:lnTo>
                <a:lnTo>
                  <a:pt x="822" y="151"/>
                </a:lnTo>
                <a:lnTo>
                  <a:pt x="824" y="147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6" y="139"/>
                </a:lnTo>
                <a:lnTo>
                  <a:pt x="825" y="139"/>
                </a:lnTo>
                <a:lnTo>
                  <a:pt x="825" y="139"/>
                </a:lnTo>
                <a:lnTo>
                  <a:pt x="825" y="139"/>
                </a:lnTo>
                <a:lnTo>
                  <a:pt x="825" y="140"/>
                </a:lnTo>
                <a:lnTo>
                  <a:pt x="825" y="141"/>
                </a:lnTo>
                <a:lnTo>
                  <a:pt x="822" y="140"/>
                </a:lnTo>
                <a:lnTo>
                  <a:pt x="821" y="139"/>
                </a:lnTo>
                <a:lnTo>
                  <a:pt x="818" y="138"/>
                </a:lnTo>
                <a:lnTo>
                  <a:pt x="817" y="135"/>
                </a:lnTo>
                <a:lnTo>
                  <a:pt x="817" y="134"/>
                </a:lnTo>
                <a:lnTo>
                  <a:pt x="818" y="132"/>
                </a:lnTo>
                <a:lnTo>
                  <a:pt x="816" y="132"/>
                </a:lnTo>
                <a:lnTo>
                  <a:pt x="815" y="132"/>
                </a:lnTo>
                <a:lnTo>
                  <a:pt x="814" y="133"/>
                </a:lnTo>
                <a:lnTo>
                  <a:pt x="814" y="134"/>
                </a:lnTo>
                <a:lnTo>
                  <a:pt x="810" y="136"/>
                </a:lnTo>
                <a:lnTo>
                  <a:pt x="807" y="139"/>
                </a:lnTo>
                <a:lnTo>
                  <a:pt x="804" y="140"/>
                </a:lnTo>
                <a:lnTo>
                  <a:pt x="799" y="141"/>
                </a:lnTo>
                <a:lnTo>
                  <a:pt x="790" y="143"/>
                </a:lnTo>
                <a:lnTo>
                  <a:pt x="780" y="147"/>
                </a:lnTo>
                <a:lnTo>
                  <a:pt x="764" y="155"/>
                </a:lnTo>
                <a:lnTo>
                  <a:pt x="748" y="162"/>
                </a:lnTo>
                <a:lnTo>
                  <a:pt x="744" y="163"/>
                </a:lnTo>
                <a:lnTo>
                  <a:pt x="742" y="165"/>
                </a:lnTo>
                <a:lnTo>
                  <a:pt x="742" y="166"/>
                </a:lnTo>
                <a:lnTo>
                  <a:pt x="741" y="167"/>
                </a:lnTo>
                <a:lnTo>
                  <a:pt x="741" y="168"/>
                </a:lnTo>
                <a:lnTo>
                  <a:pt x="741" y="169"/>
                </a:lnTo>
                <a:lnTo>
                  <a:pt x="740" y="169"/>
                </a:lnTo>
                <a:lnTo>
                  <a:pt x="739" y="168"/>
                </a:lnTo>
                <a:lnTo>
                  <a:pt x="728" y="173"/>
                </a:lnTo>
                <a:lnTo>
                  <a:pt x="718" y="175"/>
                </a:lnTo>
                <a:lnTo>
                  <a:pt x="725" y="168"/>
                </a:lnTo>
                <a:lnTo>
                  <a:pt x="733" y="163"/>
                </a:lnTo>
                <a:lnTo>
                  <a:pt x="741" y="158"/>
                </a:lnTo>
                <a:lnTo>
                  <a:pt x="750" y="154"/>
                </a:lnTo>
                <a:lnTo>
                  <a:pt x="753" y="151"/>
                </a:lnTo>
                <a:lnTo>
                  <a:pt x="759" y="149"/>
                </a:lnTo>
                <a:lnTo>
                  <a:pt x="763" y="149"/>
                </a:lnTo>
                <a:lnTo>
                  <a:pt x="766" y="148"/>
                </a:lnTo>
                <a:lnTo>
                  <a:pt x="769" y="148"/>
                </a:lnTo>
                <a:lnTo>
                  <a:pt x="773" y="147"/>
                </a:lnTo>
                <a:lnTo>
                  <a:pt x="776" y="144"/>
                </a:lnTo>
                <a:lnTo>
                  <a:pt x="780" y="142"/>
                </a:lnTo>
                <a:lnTo>
                  <a:pt x="783" y="136"/>
                </a:lnTo>
                <a:lnTo>
                  <a:pt x="788" y="131"/>
                </a:lnTo>
                <a:lnTo>
                  <a:pt x="791" y="130"/>
                </a:lnTo>
                <a:lnTo>
                  <a:pt x="794" y="129"/>
                </a:lnTo>
                <a:lnTo>
                  <a:pt x="796" y="129"/>
                </a:lnTo>
                <a:lnTo>
                  <a:pt x="797" y="127"/>
                </a:lnTo>
                <a:lnTo>
                  <a:pt x="798" y="126"/>
                </a:lnTo>
                <a:lnTo>
                  <a:pt x="798" y="125"/>
                </a:lnTo>
                <a:lnTo>
                  <a:pt x="796" y="123"/>
                </a:lnTo>
                <a:lnTo>
                  <a:pt x="793" y="123"/>
                </a:lnTo>
                <a:lnTo>
                  <a:pt x="789" y="124"/>
                </a:lnTo>
                <a:lnTo>
                  <a:pt x="784" y="126"/>
                </a:lnTo>
                <a:lnTo>
                  <a:pt x="775" y="132"/>
                </a:lnTo>
                <a:lnTo>
                  <a:pt x="769" y="134"/>
                </a:lnTo>
                <a:lnTo>
                  <a:pt x="766" y="134"/>
                </a:lnTo>
                <a:lnTo>
                  <a:pt x="765" y="134"/>
                </a:lnTo>
                <a:lnTo>
                  <a:pt x="763" y="136"/>
                </a:lnTo>
                <a:lnTo>
                  <a:pt x="759" y="138"/>
                </a:lnTo>
                <a:lnTo>
                  <a:pt x="756" y="136"/>
                </a:lnTo>
                <a:lnTo>
                  <a:pt x="756" y="134"/>
                </a:lnTo>
                <a:lnTo>
                  <a:pt x="756" y="132"/>
                </a:lnTo>
                <a:lnTo>
                  <a:pt x="757" y="131"/>
                </a:lnTo>
                <a:lnTo>
                  <a:pt x="758" y="130"/>
                </a:lnTo>
                <a:lnTo>
                  <a:pt x="760" y="129"/>
                </a:lnTo>
                <a:lnTo>
                  <a:pt x="764" y="126"/>
                </a:lnTo>
                <a:lnTo>
                  <a:pt x="768" y="125"/>
                </a:lnTo>
                <a:lnTo>
                  <a:pt x="772" y="124"/>
                </a:lnTo>
                <a:lnTo>
                  <a:pt x="774" y="123"/>
                </a:lnTo>
                <a:lnTo>
                  <a:pt x="775" y="122"/>
                </a:lnTo>
                <a:lnTo>
                  <a:pt x="776" y="119"/>
                </a:lnTo>
                <a:lnTo>
                  <a:pt x="777" y="115"/>
                </a:lnTo>
                <a:lnTo>
                  <a:pt x="777" y="111"/>
                </a:lnTo>
                <a:lnTo>
                  <a:pt x="775" y="111"/>
                </a:lnTo>
                <a:lnTo>
                  <a:pt x="773" y="109"/>
                </a:lnTo>
                <a:lnTo>
                  <a:pt x="778" y="107"/>
                </a:lnTo>
                <a:lnTo>
                  <a:pt x="785" y="104"/>
                </a:lnTo>
                <a:lnTo>
                  <a:pt x="792" y="99"/>
                </a:lnTo>
                <a:lnTo>
                  <a:pt x="801" y="94"/>
                </a:lnTo>
                <a:lnTo>
                  <a:pt x="788" y="96"/>
                </a:lnTo>
                <a:lnTo>
                  <a:pt x="775" y="98"/>
                </a:lnTo>
                <a:lnTo>
                  <a:pt x="763" y="99"/>
                </a:lnTo>
                <a:lnTo>
                  <a:pt x="749" y="98"/>
                </a:lnTo>
                <a:lnTo>
                  <a:pt x="766" y="92"/>
                </a:lnTo>
                <a:lnTo>
                  <a:pt x="783" y="85"/>
                </a:lnTo>
                <a:lnTo>
                  <a:pt x="793" y="82"/>
                </a:lnTo>
                <a:lnTo>
                  <a:pt x="804" y="79"/>
                </a:lnTo>
                <a:lnTo>
                  <a:pt x="813" y="74"/>
                </a:lnTo>
                <a:lnTo>
                  <a:pt x="822" y="67"/>
                </a:lnTo>
                <a:lnTo>
                  <a:pt x="810" y="69"/>
                </a:lnTo>
                <a:lnTo>
                  <a:pt x="800" y="74"/>
                </a:lnTo>
                <a:lnTo>
                  <a:pt x="791" y="76"/>
                </a:lnTo>
                <a:lnTo>
                  <a:pt x="781" y="80"/>
                </a:lnTo>
                <a:lnTo>
                  <a:pt x="777" y="81"/>
                </a:lnTo>
                <a:lnTo>
                  <a:pt x="774" y="83"/>
                </a:lnTo>
                <a:lnTo>
                  <a:pt x="772" y="83"/>
                </a:lnTo>
                <a:lnTo>
                  <a:pt x="769" y="84"/>
                </a:lnTo>
                <a:lnTo>
                  <a:pt x="768" y="83"/>
                </a:lnTo>
                <a:lnTo>
                  <a:pt x="766" y="82"/>
                </a:lnTo>
                <a:lnTo>
                  <a:pt x="765" y="81"/>
                </a:lnTo>
                <a:lnTo>
                  <a:pt x="765" y="80"/>
                </a:lnTo>
                <a:lnTo>
                  <a:pt x="766" y="79"/>
                </a:lnTo>
                <a:lnTo>
                  <a:pt x="767" y="77"/>
                </a:lnTo>
                <a:lnTo>
                  <a:pt x="772" y="76"/>
                </a:lnTo>
                <a:lnTo>
                  <a:pt x="775" y="75"/>
                </a:lnTo>
                <a:lnTo>
                  <a:pt x="772" y="73"/>
                </a:lnTo>
                <a:lnTo>
                  <a:pt x="767" y="73"/>
                </a:lnTo>
                <a:lnTo>
                  <a:pt x="764" y="74"/>
                </a:lnTo>
                <a:lnTo>
                  <a:pt x="760" y="76"/>
                </a:lnTo>
                <a:lnTo>
                  <a:pt x="759" y="80"/>
                </a:lnTo>
                <a:lnTo>
                  <a:pt x="758" y="83"/>
                </a:lnTo>
                <a:lnTo>
                  <a:pt x="757" y="86"/>
                </a:lnTo>
                <a:lnTo>
                  <a:pt x="755" y="89"/>
                </a:lnTo>
                <a:lnTo>
                  <a:pt x="738" y="94"/>
                </a:lnTo>
                <a:lnTo>
                  <a:pt x="722" y="100"/>
                </a:lnTo>
                <a:lnTo>
                  <a:pt x="717" y="106"/>
                </a:lnTo>
                <a:lnTo>
                  <a:pt x="712" y="111"/>
                </a:lnTo>
                <a:lnTo>
                  <a:pt x="705" y="114"/>
                </a:lnTo>
                <a:lnTo>
                  <a:pt x="697" y="115"/>
                </a:lnTo>
                <a:lnTo>
                  <a:pt x="687" y="118"/>
                </a:lnTo>
                <a:lnTo>
                  <a:pt x="681" y="123"/>
                </a:lnTo>
                <a:lnTo>
                  <a:pt x="676" y="125"/>
                </a:lnTo>
                <a:lnTo>
                  <a:pt x="673" y="127"/>
                </a:lnTo>
                <a:lnTo>
                  <a:pt x="668" y="130"/>
                </a:lnTo>
                <a:lnTo>
                  <a:pt x="664" y="130"/>
                </a:lnTo>
                <a:lnTo>
                  <a:pt x="665" y="126"/>
                </a:lnTo>
                <a:lnTo>
                  <a:pt x="668" y="124"/>
                </a:lnTo>
                <a:lnTo>
                  <a:pt x="670" y="122"/>
                </a:lnTo>
                <a:lnTo>
                  <a:pt x="675" y="119"/>
                </a:lnTo>
                <a:lnTo>
                  <a:pt x="682" y="117"/>
                </a:lnTo>
                <a:lnTo>
                  <a:pt x="687" y="114"/>
                </a:lnTo>
                <a:lnTo>
                  <a:pt x="691" y="111"/>
                </a:lnTo>
                <a:lnTo>
                  <a:pt x="694" y="109"/>
                </a:lnTo>
                <a:lnTo>
                  <a:pt x="695" y="109"/>
                </a:lnTo>
                <a:lnTo>
                  <a:pt x="697" y="109"/>
                </a:lnTo>
                <a:lnTo>
                  <a:pt x="697" y="108"/>
                </a:lnTo>
                <a:lnTo>
                  <a:pt x="698" y="106"/>
                </a:lnTo>
                <a:lnTo>
                  <a:pt x="702" y="101"/>
                </a:lnTo>
                <a:lnTo>
                  <a:pt x="708" y="98"/>
                </a:lnTo>
                <a:lnTo>
                  <a:pt x="703" y="96"/>
                </a:lnTo>
                <a:lnTo>
                  <a:pt x="699" y="97"/>
                </a:lnTo>
                <a:lnTo>
                  <a:pt x="694" y="98"/>
                </a:lnTo>
                <a:lnTo>
                  <a:pt x="691" y="100"/>
                </a:lnTo>
                <a:lnTo>
                  <a:pt x="689" y="101"/>
                </a:lnTo>
                <a:lnTo>
                  <a:pt x="687" y="102"/>
                </a:lnTo>
                <a:lnTo>
                  <a:pt x="685" y="102"/>
                </a:lnTo>
                <a:lnTo>
                  <a:pt x="684" y="100"/>
                </a:lnTo>
                <a:lnTo>
                  <a:pt x="685" y="97"/>
                </a:lnTo>
                <a:lnTo>
                  <a:pt x="686" y="94"/>
                </a:lnTo>
                <a:lnTo>
                  <a:pt x="690" y="93"/>
                </a:lnTo>
                <a:lnTo>
                  <a:pt x="692" y="92"/>
                </a:lnTo>
                <a:lnTo>
                  <a:pt x="705" y="85"/>
                </a:lnTo>
                <a:lnTo>
                  <a:pt x="717" y="79"/>
                </a:lnTo>
                <a:lnTo>
                  <a:pt x="723" y="74"/>
                </a:lnTo>
                <a:lnTo>
                  <a:pt x="727" y="69"/>
                </a:lnTo>
                <a:lnTo>
                  <a:pt x="732" y="65"/>
                </a:lnTo>
                <a:lnTo>
                  <a:pt x="736" y="59"/>
                </a:lnTo>
                <a:lnTo>
                  <a:pt x="734" y="59"/>
                </a:lnTo>
                <a:lnTo>
                  <a:pt x="732" y="60"/>
                </a:lnTo>
                <a:lnTo>
                  <a:pt x="730" y="61"/>
                </a:lnTo>
                <a:lnTo>
                  <a:pt x="727" y="64"/>
                </a:lnTo>
                <a:lnTo>
                  <a:pt x="722" y="67"/>
                </a:lnTo>
                <a:lnTo>
                  <a:pt x="715" y="71"/>
                </a:lnTo>
                <a:lnTo>
                  <a:pt x="703" y="76"/>
                </a:lnTo>
                <a:lnTo>
                  <a:pt x="691" y="83"/>
                </a:lnTo>
                <a:lnTo>
                  <a:pt x="679" y="90"/>
                </a:lnTo>
                <a:lnTo>
                  <a:pt x="668" y="97"/>
                </a:lnTo>
                <a:lnTo>
                  <a:pt x="665" y="98"/>
                </a:lnTo>
                <a:lnTo>
                  <a:pt x="661" y="99"/>
                </a:lnTo>
                <a:lnTo>
                  <a:pt x="659" y="100"/>
                </a:lnTo>
                <a:lnTo>
                  <a:pt x="658" y="102"/>
                </a:lnTo>
                <a:lnTo>
                  <a:pt x="658" y="105"/>
                </a:lnTo>
                <a:lnTo>
                  <a:pt x="659" y="105"/>
                </a:lnTo>
                <a:lnTo>
                  <a:pt x="660" y="105"/>
                </a:lnTo>
                <a:lnTo>
                  <a:pt x="662" y="105"/>
                </a:lnTo>
                <a:lnTo>
                  <a:pt x="666" y="104"/>
                </a:lnTo>
                <a:lnTo>
                  <a:pt x="668" y="102"/>
                </a:lnTo>
                <a:lnTo>
                  <a:pt x="662" y="108"/>
                </a:lnTo>
                <a:lnTo>
                  <a:pt x="657" y="113"/>
                </a:lnTo>
                <a:lnTo>
                  <a:pt x="650" y="115"/>
                </a:lnTo>
                <a:lnTo>
                  <a:pt x="643" y="117"/>
                </a:lnTo>
                <a:lnTo>
                  <a:pt x="645" y="113"/>
                </a:lnTo>
                <a:lnTo>
                  <a:pt x="646" y="107"/>
                </a:lnTo>
                <a:lnTo>
                  <a:pt x="645" y="104"/>
                </a:lnTo>
                <a:lnTo>
                  <a:pt x="644" y="100"/>
                </a:lnTo>
                <a:lnTo>
                  <a:pt x="642" y="99"/>
                </a:lnTo>
                <a:lnTo>
                  <a:pt x="641" y="100"/>
                </a:lnTo>
                <a:lnTo>
                  <a:pt x="640" y="101"/>
                </a:lnTo>
                <a:lnTo>
                  <a:pt x="639" y="102"/>
                </a:lnTo>
                <a:lnTo>
                  <a:pt x="637" y="105"/>
                </a:lnTo>
                <a:lnTo>
                  <a:pt x="636" y="105"/>
                </a:lnTo>
                <a:lnTo>
                  <a:pt x="636" y="106"/>
                </a:lnTo>
                <a:lnTo>
                  <a:pt x="636" y="108"/>
                </a:lnTo>
                <a:lnTo>
                  <a:pt x="637" y="110"/>
                </a:lnTo>
                <a:lnTo>
                  <a:pt x="639" y="113"/>
                </a:lnTo>
                <a:lnTo>
                  <a:pt x="633" y="116"/>
                </a:lnTo>
                <a:lnTo>
                  <a:pt x="628" y="118"/>
                </a:lnTo>
                <a:lnTo>
                  <a:pt x="627" y="119"/>
                </a:lnTo>
                <a:lnTo>
                  <a:pt x="626" y="121"/>
                </a:lnTo>
                <a:lnTo>
                  <a:pt x="626" y="123"/>
                </a:lnTo>
                <a:lnTo>
                  <a:pt x="627" y="124"/>
                </a:lnTo>
                <a:lnTo>
                  <a:pt x="632" y="124"/>
                </a:lnTo>
                <a:lnTo>
                  <a:pt x="636" y="122"/>
                </a:lnTo>
                <a:lnTo>
                  <a:pt x="637" y="119"/>
                </a:lnTo>
                <a:lnTo>
                  <a:pt x="639" y="117"/>
                </a:lnTo>
                <a:lnTo>
                  <a:pt x="640" y="116"/>
                </a:lnTo>
                <a:lnTo>
                  <a:pt x="641" y="117"/>
                </a:lnTo>
                <a:lnTo>
                  <a:pt x="642" y="117"/>
                </a:lnTo>
                <a:lnTo>
                  <a:pt x="642" y="118"/>
                </a:lnTo>
                <a:lnTo>
                  <a:pt x="642" y="122"/>
                </a:lnTo>
                <a:lnTo>
                  <a:pt x="641" y="122"/>
                </a:lnTo>
                <a:lnTo>
                  <a:pt x="639" y="122"/>
                </a:lnTo>
                <a:lnTo>
                  <a:pt x="636" y="122"/>
                </a:lnTo>
                <a:lnTo>
                  <a:pt x="634" y="126"/>
                </a:lnTo>
                <a:lnTo>
                  <a:pt x="631" y="130"/>
                </a:lnTo>
                <a:lnTo>
                  <a:pt x="627" y="131"/>
                </a:lnTo>
                <a:lnTo>
                  <a:pt x="624" y="132"/>
                </a:lnTo>
                <a:lnTo>
                  <a:pt x="621" y="130"/>
                </a:lnTo>
                <a:lnTo>
                  <a:pt x="619" y="129"/>
                </a:lnTo>
                <a:lnTo>
                  <a:pt x="616" y="132"/>
                </a:lnTo>
                <a:lnTo>
                  <a:pt x="612" y="136"/>
                </a:lnTo>
                <a:lnTo>
                  <a:pt x="610" y="136"/>
                </a:lnTo>
                <a:lnTo>
                  <a:pt x="608" y="135"/>
                </a:lnTo>
                <a:lnTo>
                  <a:pt x="607" y="133"/>
                </a:lnTo>
                <a:lnTo>
                  <a:pt x="606" y="131"/>
                </a:lnTo>
                <a:lnTo>
                  <a:pt x="608" y="129"/>
                </a:lnTo>
                <a:lnTo>
                  <a:pt x="610" y="126"/>
                </a:lnTo>
                <a:lnTo>
                  <a:pt x="612" y="124"/>
                </a:lnTo>
                <a:lnTo>
                  <a:pt x="612" y="123"/>
                </a:lnTo>
                <a:lnTo>
                  <a:pt x="611" y="123"/>
                </a:lnTo>
                <a:lnTo>
                  <a:pt x="609" y="122"/>
                </a:lnTo>
                <a:lnTo>
                  <a:pt x="607" y="121"/>
                </a:lnTo>
                <a:lnTo>
                  <a:pt x="606" y="119"/>
                </a:lnTo>
                <a:lnTo>
                  <a:pt x="603" y="119"/>
                </a:lnTo>
                <a:lnTo>
                  <a:pt x="601" y="121"/>
                </a:lnTo>
                <a:lnTo>
                  <a:pt x="602" y="127"/>
                </a:lnTo>
                <a:lnTo>
                  <a:pt x="603" y="134"/>
                </a:lnTo>
                <a:lnTo>
                  <a:pt x="596" y="133"/>
                </a:lnTo>
                <a:lnTo>
                  <a:pt x="590" y="134"/>
                </a:lnTo>
                <a:lnTo>
                  <a:pt x="592" y="131"/>
                </a:lnTo>
                <a:lnTo>
                  <a:pt x="594" y="126"/>
                </a:lnTo>
                <a:lnTo>
                  <a:pt x="586" y="129"/>
                </a:lnTo>
                <a:lnTo>
                  <a:pt x="578" y="132"/>
                </a:lnTo>
                <a:lnTo>
                  <a:pt x="576" y="133"/>
                </a:lnTo>
                <a:lnTo>
                  <a:pt x="574" y="133"/>
                </a:lnTo>
                <a:lnTo>
                  <a:pt x="571" y="134"/>
                </a:lnTo>
                <a:lnTo>
                  <a:pt x="568" y="133"/>
                </a:lnTo>
                <a:lnTo>
                  <a:pt x="562" y="131"/>
                </a:lnTo>
                <a:lnTo>
                  <a:pt x="558" y="132"/>
                </a:lnTo>
                <a:lnTo>
                  <a:pt x="555" y="133"/>
                </a:lnTo>
                <a:lnTo>
                  <a:pt x="553" y="134"/>
                </a:lnTo>
                <a:lnTo>
                  <a:pt x="551" y="136"/>
                </a:lnTo>
                <a:lnTo>
                  <a:pt x="550" y="140"/>
                </a:lnTo>
                <a:lnTo>
                  <a:pt x="554" y="139"/>
                </a:lnTo>
                <a:lnTo>
                  <a:pt x="558" y="136"/>
                </a:lnTo>
                <a:lnTo>
                  <a:pt x="562" y="135"/>
                </a:lnTo>
                <a:lnTo>
                  <a:pt x="566" y="136"/>
                </a:lnTo>
                <a:lnTo>
                  <a:pt x="561" y="140"/>
                </a:lnTo>
                <a:lnTo>
                  <a:pt x="557" y="142"/>
                </a:lnTo>
                <a:lnTo>
                  <a:pt x="549" y="148"/>
                </a:lnTo>
                <a:lnTo>
                  <a:pt x="541" y="152"/>
                </a:lnTo>
                <a:lnTo>
                  <a:pt x="526" y="162"/>
                </a:lnTo>
                <a:lnTo>
                  <a:pt x="511" y="169"/>
                </a:lnTo>
                <a:lnTo>
                  <a:pt x="494" y="179"/>
                </a:lnTo>
                <a:lnTo>
                  <a:pt x="478" y="188"/>
                </a:lnTo>
                <a:lnTo>
                  <a:pt x="462" y="197"/>
                </a:lnTo>
                <a:lnTo>
                  <a:pt x="445" y="207"/>
                </a:lnTo>
                <a:lnTo>
                  <a:pt x="429" y="216"/>
                </a:lnTo>
                <a:lnTo>
                  <a:pt x="414" y="226"/>
                </a:lnTo>
                <a:lnTo>
                  <a:pt x="409" y="230"/>
                </a:lnTo>
                <a:lnTo>
                  <a:pt x="403" y="234"/>
                </a:lnTo>
                <a:lnTo>
                  <a:pt x="398" y="238"/>
                </a:lnTo>
                <a:lnTo>
                  <a:pt x="394" y="243"/>
                </a:lnTo>
                <a:lnTo>
                  <a:pt x="390" y="248"/>
                </a:lnTo>
                <a:lnTo>
                  <a:pt x="386" y="251"/>
                </a:lnTo>
                <a:lnTo>
                  <a:pt x="379" y="251"/>
                </a:lnTo>
                <a:lnTo>
                  <a:pt x="372" y="251"/>
                </a:lnTo>
                <a:lnTo>
                  <a:pt x="368" y="254"/>
                </a:lnTo>
                <a:lnTo>
                  <a:pt x="363" y="258"/>
                </a:lnTo>
                <a:lnTo>
                  <a:pt x="361" y="259"/>
                </a:lnTo>
                <a:lnTo>
                  <a:pt x="357" y="262"/>
                </a:lnTo>
                <a:lnTo>
                  <a:pt x="355" y="262"/>
                </a:lnTo>
                <a:lnTo>
                  <a:pt x="353" y="262"/>
                </a:lnTo>
                <a:lnTo>
                  <a:pt x="368" y="246"/>
                </a:lnTo>
                <a:lnTo>
                  <a:pt x="385" y="232"/>
                </a:lnTo>
                <a:lnTo>
                  <a:pt x="403" y="218"/>
                </a:lnTo>
                <a:lnTo>
                  <a:pt x="420" y="205"/>
                </a:lnTo>
                <a:lnTo>
                  <a:pt x="429" y="199"/>
                </a:lnTo>
                <a:lnTo>
                  <a:pt x="437" y="193"/>
                </a:lnTo>
                <a:lnTo>
                  <a:pt x="445" y="188"/>
                </a:lnTo>
                <a:lnTo>
                  <a:pt x="453" y="182"/>
                </a:lnTo>
                <a:lnTo>
                  <a:pt x="469" y="169"/>
                </a:lnTo>
                <a:lnTo>
                  <a:pt x="485" y="157"/>
                </a:lnTo>
                <a:lnTo>
                  <a:pt x="470" y="167"/>
                </a:lnTo>
                <a:lnTo>
                  <a:pt x="454" y="176"/>
                </a:lnTo>
                <a:lnTo>
                  <a:pt x="438" y="187"/>
                </a:lnTo>
                <a:lnTo>
                  <a:pt x="422" y="197"/>
                </a:lnTo>
                <a:lnTo>
                  <a:pt x="426" y="189"/>
                </a:lnTo>
                <a:lnTo>
                  <a:pt x="433" y="182"/>
                </a:lnTo>
                <a:lnTo>
                  <a:pt x="429" y="184"/>
                </a:lnTo>
                <a:lnTo>
                  <a:pt x="425" y="187"/>
                </a:lnTo>
                <a:lnTo>
                  <a:pt x="420" y="189"/>
                </a:lnTo>
                <a:lnTo>
                  <a:pt x="418" y="192"/>
                </a:lnTo>
                <a:lnTo>
                  <a:pt x="419" y="194"/>
                </a:lnTo>
                <a:lnTo>
                  <a:pt x="420" y="197"/>
                </a:lnTo>
                <a:lnTo>
                  <a:pt x="421" y="198"/>
                </a:lnTo>
                <a:lnTo>
                  <a:pt x="420" y="200"/>
                </a:lnTo>
                <a:lnTo>
                  <a:pt x="418" y="202"/>
                </a:lnTo>
                <a:lnTo>
                  <a:pt x="414" y="205"/>
                </a:lnTo>
                <a:lnTo>
                  <a:pt x="417" y="204"/>
                </a:lnTo>
                <a:lnTo>
                  <a:pt x="418" y="201"/>
                </a:lnTo>
                <a:lnTo>
                  <a:pt x="414" y="200"/>
                </a:lnTo>
                <a:lnTo>
                  <a:pt x="411" y="199"/>
                </a:lnTo>
                <a:lnTo>
                  <a:pt x="409" y="199"/>
                </a:lnTo>
                <a:lnTo>
                  <a:pt x="405" y="200"/>
                </a:lnTo>
                <a:lnTo>
                  <a:pt x="401" y="204"/>
                </a:lnTo>
                <a:lnTo>
                  <a:pt x="395" y="207"/>
                </a:lnTo>
                <a:lnTo>
                  <a:pt x="389" y="212"/>
                </a:lnTo>
                <a:lnTo>
                  <a:pt x="384" y="216"/>
                </a:lnTo>
                <a:lnTo>
                  <a:pt x="378" y="219"/>
                </a:lnTo>
                <a:lnTo>
                  <a:pt x="372" y="222"/>
                </a:lnTo>
                <a:lnTo>
                  <a:pt x="373" y="217"/>
                </a:lnTo>
                <a:lnTo>
                  <a:pt x="377" y="212"/>
                </a:lnTo>
                <a:lnTo>
                  <a:pt x="379" y="210"/>
                </a:lnTo>
                <a:lnTo>
                  <a:pt x="382" y="209"/>
                </a:lnTo>
                <a:lnTo>
                  <a:pt x="385" y="208"/>
                </a:lnTo>
                <a:lnTo>
                  <a:pt x="386" y="206"/>
                </a:lnTo>
                <a:lnTo>
                  <a:pt x="389" y="202"/>
                </a:lnTo>
                <a:lnTo>
                  <a:pt x="394" y="199"/>
                </a:lnTo>
                <a:lnTo>
                  <a:pt x="398" y="196"/>
                </a:lnTo>
                <a:lnTo>
                  <a:pt x="401" y="191"/>
                </a:lnTo>
                <a:lnTo>
                  <a:pt x="388" y="198"/>
                </a:lnTo>
                <a:lnTo>
                  <a:pt x="378" y="206"/>
                </a:lnTo>
                <a:lnTo>
                  <a:pt x="363" y="216"/>
                </a:lnTo>
                <a:lnTo>
                  <a:pt x="349" y="226"/>
                </a:lnTo>
                <a:lnTo>
                  <a:pt x="339" y="235"/>
                </a:lnTo>
                <a:lnTo>
                  <a:pt x="328" y="242"/>
                </a:lnTo>
                <a:lnTo>
                  <a:pt x="321" y="243"/>
                </a:lnTo>
                <a:lnTo>
                  <a:pt x="315" y="246"/>
                </a:lnTo>
                <a:lnTo>
                  <a:pt x="313" y="248"/>
                </a:lnTo>
                <a:lnTo>
                  <a:pt x="311" y="250"/>
                </a:lnTo>
                <a:lnTo>
                  <a:pt x="308" y="252"/>
                </a:lnTo>
                <a:lnTo>
                  <a:pt x="305" y="252"/>
                </a:lnTo>
                <a:lnTo>
                  <a:pt x="307" y="249"/>
                </a:lnTo>
                <a:lnTo>
                  <a:pt x="310" y="246"/>
                </a:lnTo>
                <a:lnTo>
                  <a:pt x="312" y="243"/>
                </a:lnTo>
                <a:lnTo>
                  <a:pt x="315" y="241"/>
                </a:lnTo>
                <a:lnTo>
                  <a:pt x="318" y="239"/>
                </a:lnTo>
                <a:lnTo>
                  <a:pt x="321" y="237"/>
                </a:lnTo>
                <a:lnTo>
                  <a:pt x="323" y="234"/>
                </a:lnTo>
                <a:lnTo>
                  <a:pt x="324" y="231"/>
                </a:lnTo>
                <a:lnTo>
                  <a:pt x="324" y="232"/>
                </a:lnTo>
                <a:lnTo>
                  <a:pt x="324" y="233"/>
                </a:lnTo>
                <a:lnTo>
                  <a:pt x="326" y="232"/>
                </a:lnTo>
                <a:lnTo>
                  <a:pt x="327" y="231"/>
                </a:lnTo>
                <a:lnTo>
                  <a:pt x="329" y="229"/>
                </a:lnTo>
                <a:lnTo>
                  <a:pt x="331" y="226"/>
                </a:lnTo>
                <a:lnTo>
                  <a:pt x="337" y="223"/>
                </a:lnTo>
                <a:lnTo>
                  <a:pt x="341" y="219"/>
                </a:lnTo>
                <a:lnTo>
                  <a:pt x="351" y="210"/>
                </a:lnTo>
                <a:lnTo>
                  <a:pt x="361" y="202"/>
                </a:lnTo>
                <a:lnTo>
                  <a:pt x="351" y="207"/>
                </a:lnTo>
                <a:lnTo>
                  <a:pt x="343" y="213"/>
                </a:lnTo>
                <a:lnTo>
                  <a:pt x="335" y="218"/>
                </a:lnTo>
                <a:lnTo>
                  <a:pt x="327" y="225"/>
                </a:lnTo>
                <a:lnTo>
                  <a:pt x="311" y="237"/>
                </a:lnTo>
                <a:lnTo>
                  <a:pt x="295" y="248"/>
                </a:lnTo>
                <a:lnTo>
                  <a:pt x="296" y="243"/>
                </a:lnTo>
                <a:lnTo>
                  <a:pt x="298" y="240"/>
                </a:lnTo>
                <a:lnTo>
                  <a:pt x="302" y="235"/>
                </a:lnTo>
                <a:lnTo>
                  <a:pt x="305" y="232"/>
                </a:lnTo>
                <a:lnTo>
                  <a:pt x="307" y="231"/>
                </a:lnTo>
                <a:lnTo>
                  <a:pt x="312" y="227"/>
                </a:lnTo>
                <a:lnTo>
                  <a:pt x="313" y="226"/>
                </a:lnTo>
                <a:lnTo>
                  <a:pt x="314" y="224"/>
                </a:lnTo>
                <a:lnTo>
                  <a:pt x="314" y="223"/>
                </a:lnTo>
                <a:lnTo>
                  <a:pt x="312" y="222"/>
                </a:lnTo>
                <a:lnTo>
                  <a:pt x="310" y="222"/>
                </a:lnTo>
                <a:lnTo>
                  <a:pt x="307" y="223"/>
                </a:lnTo>
                <a:lnTo>
                  <a:pt x="306" y="226"/>
                </a:lnTo>
                <a:lnTo>
                  <a:pt x="304" y="229"/>
                </a:lnTo>
                <a:lnTo>
                  <a:pt x="295" y="234"/>
                </a:lnTo>
                <a:lnTo>
                  <a:pt x="286" y="240"/>
                </a:lnTo>
                <a:lnTo>
                  <a:pt x="282" y="243"/>
                </a:lnTo>
                <a:lnTo>
                  <a:pt x="279" y="248"/>
                </a:lnTo>
                <a:lnTo>
                  <a:pt x="277" y="250"/>
                </a:lnTo>
                <a:lnTo>
                  <a:pt x="274" y="250"/>
                </a:lnTo>
                <a:lnTo>
                  <a:pt x="273" y="250"/>
                </a:lnTo>
                <a:lnTo>
                  <a:pt x="272" y="249"/>
                </a:lnTo>
                <a:lnTo>
                  <a:pt x="272" y="247"/>
                </a:lnTo>
                <a:lnTo>
                  <a:pt x="272" y="245"/>
                </a:lnTo>
                <a:lnTo>
                  <a:pt x="274" y="241"/>
                </a:lnTo>
                <a:lnTo>
                  <a:pt x="278" y="239"/>
                </a:lnTo>
                <a:lnTo>
                  <a:pt x="283" y="234"/>
                </a:lnTo>
                <a:lnTo>
                  <a:pt x="288" y="231"/>
                </a:lnTo>
                <a:lnTo>
                  <a:pt x="299" y="221"/>
                </a:lnTo>
                <a:lnTo>
                  <a:pt x="311" y="210"/>
                </a:lnTo>
                <a:lnTo>
                  <a:pt x="322" y="200"/>
                </a:lnTo>
                <a:lnTo>
                  <a:pt x="335" y="190"/>
                </a:lnTo>
                <a:lnTo>
                  <a:pt x="328" y="191"/>
                </a:lnTo>
                <a:lnTo>
                  <a:pt x="323" y="193"/>
                </a:lnTo>
                <a:lnTo>
                  <a:pt x="318" y="197"/>
                </a:lnTo>
                <a:lnTo>
                  <a:pt x="312" y="200"/>
                </a:lnTo>
                <a:lnTo>
                  <a:pt x="303" y="208"/>
                </a:lnTo>
                <a:lnTo>
                  <a:pt x="294" y="216"/>
                </a:lnTo>
                <a:lnTo>
                  <a:pt x="289" y="219"/>
                </a:lnTo>
                <a:lnTo>
                  <a:pt x="285" y="223"/>
                </a:lnTo>
                <a:lnTo>
                  <a:pt x="279" y="224"/>
                </a:lnTo>
                <a:lnTo>
                  <a:pt x="273" y="225"/>
                </a:lnTo>
                <a:lnTo>
                  <a:pt x="270" y="224"/>
                </a:lnTo>
                <a:lnTo>
                  <a:pt x="267" y="225"/>
                </a:lnTo>
                <a:lnTo>
                  <a:pt x="266" y="226"/>
                </a:lnTo>
                <a:lnTo>
                  <a:pt x="265" y="227"/>
                </a:lnTo>
                <a:lnTo>
                  <a:pt x="265" y="229"/>
                </a:lnTo>
                <a:lnTo>
                  <a:pt x="266" y="230"/>
                </a:lnTo>
                <a:lnTo>
                  <a:pt x="270" y="229"/>
                </a:lnTo>
                <a:lnTo>
                  <a:pt x="273" y="229"/>
                </a:lnTo>
                <a:lnTo>
                  <a:pt x="273" y="231"/>
                </a:lnTo>
                <a:lnTo>
                  <a:pt x="272" y="233"/>
                </a:lnTo>
                <a:lnTo>
                  <a:pt x="270" y="235"/>
                </a:lnTo>
                <a:lnTo>
                  <a:pt x="267" y="238"/>
                </a:lnTo>
                <a:lnTo>
                  <a:pt x="262" y="241"/>
                </a:lnTo>
                <a:lnTo>
                  <a:pt x="258" y="245"/>
                </a:lnTo>
                <a:lnTo>
                  <a:pt x="253" y="249"/>
                </a:lnTo>
                <a:lnTo>
                  <a:pt x="247" y="254"/>
                </a:lnTo>
                <a:lnTo>
                  <a:pt x="245" y="256"/>
                </a:lnTo>
                <a:lnTo>
                  <a:pt x="244" y="255"/>
                </a:lnTo>
                <a:lnTo>
                  <a:pt x="244" y="252"/>
                </a:lnTo>
                <a:lnTo>
                  <a:pt x="244" y="250"/>
                </a:lnTo>
                <a:lnTo>
                  <a:pt x="240" y="250"/>
                </a:lnTo>
                <a:lnTo>
                  <a:pt x="238" y="251"/>
                </a:lnTo>
                <a:lnTo>
                  <a:pt x="236" y="254"/>
                </a:lnTo>
                <a:lnTo>
                  <a:pt x="233" y="255"/>
                </a:lnTo>
                <a:lnTo>
                  <a:pt x="229" y="256"/>
                </a:lnTo>
                <a:lnTo>
                  <a:pt x="224" y="257"/>
                </a:lnTo>
                <a:lnTo>
                  <a:pt x="222" y="260"/>
                </a:lnTo>
                <a:lnTo>
                  <a:pt x="221" y="264"/>
                </a:lnTo>
                <a:lnTo>
                  <a:pt x="220" y="267"/>
                </a:lnTo>
                <a:lnTo>
                  <a:pt x="217" y="270"/>
                </a:lnTo>
                <a:lnTo>
                  <a:pt x="215" y="271"/>
                </a:lnTo>
                <a:lnTo>
                  <a:pt x="212" y="272"/>
                </a:lnTo>
                <a:lnTo>
                  <a:pt x="215" y="273"/>
                </a:lnTo>
                <a:lnTo>
                  <a:pt x="217" y="274"/>
                </a:lnTo>
                <a:lnTo>
                  <a:pt x="216" y="277"/>
                </a:lnTo>
                <a:lnTo>
                  <a:pt x="214" y="281"/>
                </a:lnTo>
                <a:lnTo>
                  <a:pt x="212" y="283"/>
                </a:lnTo>
                <a:lnTo>
                  <a:pt x="209" y="284"/>
                </a:lnTo>
                <a:lnTo>
                  <a:pt x="208" y="282"/>
                </a:lnTo>
                <a:lnTo>
                  <a:pt x="207" y="280"/>
                </a:lnTo>
                <a:lnTo>
                  <a:pt x="203" y="281"/>
                </a:lnTo>
                <a:lnTo>
                  <a:pt x="198" y="281"/>
                </a:lnTo>
                <a:lnTo>
                  <a:pt x="197" y="279"/>
                </a:lnTo>
                <a:lnTo>
                  <a:pt x="197" y="277"/>
                </a:lnTo>
                <a:lnTo>
                  <a:pt x="198" y="276"/>
                </a:lnTo>
                <a:lnTo>
                  <a:pt x="198" y="274"/>
                </a:lnTo>
                <a:lnTo>
                  <a:pt x="200" y="272"/>
                </a:lnTo>
                <a:lnTo>
                  <a:pt x="201" y="268"/>
                </a:lnTo>
                <a:lnTo>
                  <a:pt x="200" y="266"/>
                </a:lnTo>
                <a:lnTo>
                  <a:pt x="199" y="264"/>
                </a:lnTo>
                <a:lnTo>
                  <a:pt x="200" y="260"/>
                </a:lnTo>
                <a:lnTo>
                  <a:pt x="201" y="257"/>
                </a:lnTo>
                <a:lnTo>
                  <a:pt x="201" y="252"/>
                </a:lnTo>
                <a:lnTo>
                  <a:pt x="201" y="248"/>
                </a:lnTo>
                <a:lnTo>
                  <a:pt x="203" y="242"/>
                </a:lnTo>
                <a:lnTo>
                  <a:pt x="205" y="238"/>
                </a:lnTo>
                <a:lnTo>
                  <a:pt x="209" y="229"/>
                </a:lnTo>
                <a:lnTo>
                  <a:pt x="214" y="221"/>
                </a:lnTo>
                <a:lnTo>
                  <a:pt x="220" y="213"/>
                </a:lnTo>
                <a:lnTo>
                  <a:pt x="225" y="205"/>
                </a:lnTo>
                <a:lnTo>
                  <a:pt x="231" y="198"/>
                </a:lnTo>
                <a:lnTo>
                  <a:pt x="234" y="190"/>
                </a:lnTo>
                <a:lnTo>
                  <a:pt x="236" y="183"/>
                </a:lnTo>
                <a:lnTo>
                  <a:pt x="236" y="175"/>
                </a:lnTo>
                <a:lnTo>
                  <a:pt x="237" y="174"/>
                </a:lnTo>
                <a:lnTo>
                  <a:pt x="238" y="171"/>
                </a:lnTo>
                <a:lnTo>
                  <a:pt x="237" y="169"/>
                </a:lnTo>
                <a:lnTo>
                  <a:pt x="236" y="169"/>
                </a:lnTo>
                <a:lnTo>
                  <a:pt x="234" y="172"/>
                </a:lnTo>
                <a:lnTo>
                  <a:pt x="234" y="173"/>
                </a:lnTo>
                <a:lnTo>
                  <a:pt x="231" y="176"/>
                </a:lnTo>
                <a:lnTo>
                  <a:pt x="227" y="181"/>
                </a:lnTo>
                <a:lnTo>
                  <a:pt x="224" y="181"/>
                </a:lnTo>
                <a:lnTo>
                  <a:pt x="222" y="182"/>
                </a:lnTo>
                <a:lnTo>
                  <a:pt x="221" y="182"/>
                </a:lnTo>
                <a:lnTo>
                  <a:pt x="221" y="183"/>
                </a:lnTo>
                <a:lnTo>
                  <a:pt x="221" y="184"/>
                </a:lnTo>
                <a:lnTo>
                  <a:pt x="222" y="185"/>
                </a:lnTo>
                <a:lnTo>
                  <a:pt x="223" y="187"/>
                </a:lnTo>
                <a:lnTo>
                  <a:pt x="225" y="188"/>
                </a:lnTo>
                <a:lnTo>
                  <a:pt x="224" y="190"/>
                </a:lnTo>
                <a:lnTo>
                  <a:pt x="224" y="191"/>
                </a:lnTo>
                <a:lnTo>
                  <a:pt x="215" y="208"/>
                </a:lnTo>
                <a:lnTo>
                  <a:pt x="205" y="225"/>
                </a:lnTo>
                <a:lnTo>
                  <a:pt x="207" y="214"/>
                </a:lnTo>
                <a:lnTo>
                  <a:pt x="208" y="204"/>
                </a:lnTo>
                <a:lnTo>
                  <a:pt x="213" y="194"/>
                </a:lnTo>
                <a:lnTo>
                  <a:pt x="219" y="185"/>
                </a:lnTo>
                <a:lnTo>
                  <a:pt x="222" y="175"/>
                </a:lnTo>
                <a:lnTo>
                  <a:pt x="227" y="166"/>
                </a:lnTo>
                <a:lnTo>
                  <a:pt x="234" y="156"/>
                </a:lnTo>
                <a:lnTo>
                  <a:pt x="241" y="146"/>
                </a:lnTo>
                <a:lnTo>
                  <a:pt x="245" y="141"/>
                </a:lnTo>
                <a:lnTo>
                  <a:pt x="247" y="136"/>
                </a:lnTo>
                <a:lnTo>
                  <a:pt x="252" y="133"/>
                </a:lnTo>
                <a:lnTo>
                  <a:pt x="256" y="130"/>
                </a:lnTo>
                <a:lnTo>
                  <a:pt x="260" y="129"/>
                </a:lnTo>
                <a:lnTo>
                  <a:pt x="264" y="129"/>
                </a:lnTo>
                <a:lnTo>
                  <a:pt x="265" y="129"/>
                </a:lnTo>
                <a:lnTo>
                  <a:pt x="266" y="130"/>
                </a:lnTo>
                <a:lnTo>
                  <a:pt x="266" y="132"/>
                </a:lnTo>
                <a:lnTo>
                  <a:pt x="266" y="134"/>
                </a:lnTo>
                <a:lnTo>
                  <a:pt x="263" y="140"/>
                </a:lnTo>
                <a:lnTo>
                  <a:pt x="260" y="144"/>
                </a:lnTo>
                <a:lnTo>
                  <a:pt x="258" y="150"/>
                </a:lnTo>
                <a:lnTo>
                  <a:pt x="256" y="157"/>
                </a:lnTo>
                <a:lnTo>
                  <a:pt x="252" y="168"/>
                </a:lnTo>
                <a:lnTo>
                  <a:pt x="248" y="181"/>
                </a:lnTo>
                <a:lnTo>
                  <a:pt x="245" y="192"/>
                </a:lnTo>
                <a:lnTo>
                  <a:pt x="240" y="204"/>
                </a:lnTo>
                <a:lnTo>
                  <a:pt x="236" y="215"/>
                </a:lnTo>
                <a:lnTo>
                  <a:pt x="232" y="226"/>
                </a:lnTo>
                <a:lnTo>
                  <a:pt x="231" y="231"/>
                </a:lnTo>
                <a:lnTo>
                  <a:pt x="229" y="235"/>
                </a:lnTo>
                <a:lnTo>
                  <a:pt x="227" y="240"/>
                </a:lnTo>
                <a:lnTo>
                  <a:pt x="225" y="243"/>
                </a:lnTo>
                <a:lnTo>
                  <a:pt x="225" y="246"/>
                </a:lnTo>
                <a:lnTo>
                  <a:pt x="227" y="247"/>
                </a:lnTo>
                <a:lnTo>
                  <a:pt x="229" y="247"/>
                </a:lnTo>
                <a:lnTo>
                  <a:pt x="231" y="247"/>
                </a:lnTo>
                <a:lnTo>
                  <a:pt x="234" y="243"/>
                </a:lnTo>
                <a:lnTo>
                  <a:pt x="237" y="241"/>
                </a:lnTo>
                <a:lnTo>
                  <a:pt x="236" y="237"/>
                </a:lnTo>
                <a:lnTo>
                  <a:pt x="234" y="232"/>
                </a:lnTo>
                <a:lnTo>
                  <a:pt x="236" y="226"/>
                </a:lnTo>
                <a:lnTo>
                  <a:pt x="238" y="223"/>
                </a:lnTo>
                <a:lnTo>
                  <a:pt x="244" y="212"/>
                </a:lnTo>
                <a:lnTo>
                  <a:pt x="248" y="199"/>
                </a:lnTo>
                <a:lnTo>
                  <a:pt x="252" y="187"/>
                </a:lnTo>
                <a:lnTo>
                  <a:pt x="256" y="173"/>
                </a:lnTo>
                <a:lnTo>
                  <a:pt x="261" y="160"/>
                </a:lnTo>
                <a:lnTo>
                  <a:pt x="265" y="148"/>
                </a:lnTo>
                <a:lnTo>
                  <a:pt x="271" y="136"/>
                </a:lnTo>
                <a:lnTo>
                  <a:pt x="278" y="125"/>
                </a:lnTo>
                <a:lnTo>
                  <a:pt x="280" y="119"/>
                </a:lnTo>
                <a:lnTo>
                  <a:pt x="283" y="114"/>
                </a:lnTo>
                <a:lnTo>
                  <a:pt x="286" y="108"/>
                </a:lnTo>
                <a:lnTo>
                  <a:pt x="287" y="102"/>
                </a:lnTo>
                <a:lnTo>
                  <a:pt x="287" y="100"/>
                </a:lnTo>
                <a:lnTo>
                  <a:pt x="286" y="98"/>
                </a:lnTo>
                <a:lnTo>
                  <a:pt x="285" y="97"/>
                </a:lnTo>
                <a:lnTo>
                  <a:pt x="282" y="97"/>
                </a:lnTo>
                <a:lnTo>
                  <a:pt x="280" y="99"/>
                </a:lnTo>
                <a:lnTo>
                  <a:pt x="279" y="100"/>
                </a:lnTo>
                <a:lnTo>
                  <a:pt x="278" y="106"/>
                </a:lnTo>
                <a:lnTo>
                  <a:pt x="277" y="110"/>
                </a:lnTo>
                <a:lnTo>
                  <a:pt x="274" y="116"/>
                </a:lnTo>
                <a:lnTo>
                  <a:pt x="271" y="122"/>
                </a:lnTo>
                <a:lnTo>
                  <a:pt x="269" y="119"/>
                </a:lnTo>
                <a:lnTo>
                  <a:pt x="267" y="117"/>
                </a:lnTo>
                <a:lnTo>
                  <a:pt x="266" y="117"/>
                </a:lnTo>
                <a:lnTo>
                  <a:pt x="265" y="118"/>
                </a:lnTo>
                <a:lnTo>
                  <a:pt x="263" y="121"/>
                </a:lnTo>
                <a:lnTo>
                  <a:pt x="261" y="124"/>
                </a:lnTo>
                <a:lnTo>
                  <a:pt x="260" y="118"/>
                </a:lnTo>
                <a:lnTo>
                  <a:pt x="260" y="113"/>
                </a:lnTo>
                <a:lnTo>
                  <a:pt x="258" y="110"/>
                </a:lnTo>
                <a:lnTo>
                  <a:pt x="257" y="108"/>
                </a:lnTo>
                <a:lnTo>
                  <a:pt x="254" y="107"/>
                </a:lnTo>
                <a:lnTo>
                  <a:pt x="250" y="107"/>
                </a:lnTo>
                <a:lnTo>
                  <a:pt x="252" y="105"/>
                </a:lnTo>
                <a:lnTo>
                  <a:pt x="253" y="104"/>
                </a:lnTo>
                <a:lnTo>
                  <a:pt x="255" y="102"/>
                </a:lnTo>
                <a:lnTo>
                  <a:pt x="256" y="102"/>
                </a:lnTo>
                <a:lnTo>
                  <a:pt x="260" y="105"/>
                </a:lnTo>
                <a:lnTo>
                  <a:pt x="261" y="107"/>
                </a:lnTo>
                <a:lnTo>
                  <a:pt x="264" y="107"/>
                </a:lnTo>
                <a:lnTo>
                  <a:pt x="267" y="106"/>
                </a:lnTo>
                <a:lnTo>
                  <a:pt x="271" y="105"/>
                </a:lnTo>
                <a:lnTo>
                  <a:pt x="273" y="102"/>
                </a:lnTo>
                <a:lnTo>
                  <a:pt x="274" y="100"/>
                </a:lnTo>
                <a:lnTo>
                  <a:pt x="273" y="97"/>
                </a:lnTo>
                <a:lnTo>
                  <a:pt x="272" y="94"/>
                </a:lnTo>
                <a:lnTo>
                  <a:pt x="269" y="93"/>
                </a:lnTo>
                <a:lnTo>
                  <a:pt x="266" y="92"/>
                </a:lnTo>
                <a:lnTo>
                  <a:pt x="263" y="91"/>
                </a:lnTo>
                <a:lnTo>
                  <a:pt x="261" y="92"/>
                </a:lnTo>
                <a:lnTo>
                  <a:pt x="258" y="94"/>
                </a:lnTo>
                <a:lnTo>
                  <a:pt x="255" y="90"/>
                </a:lnTo>
                <a:lnTo>
                  <a:pt x="249" y="85"/>
                </a:lnTo>
                <a:lnTo>
                  <a:pt x="248" y="82"/>
                </a:lnTo>
                <a:lnTo>
                  <a:pt x="249" y="79"/>
                </a:lnTo>
                <a:lnTo>
                  <a:pt x="250" y="75"/>
                </a:lnTo>
                <a:lnTo>
                  <a:pt x="253" y="71"/>
                </a:lnTo>
                <a:lnTo>
                  <a:pt x="252" y="67"/>
                </a:lnTo>
                <a:lnTo>
                  <a:pt x="250" y="65"/>
                </a:lnTo>
                <a:lnTo>
                  <a:pt x="248" y="63"/>
                </a:lnTo>
                <a:lnTo>
                  <a:pt x="247" y="61"/>
                </a:lnTo>
                <a:lnTo>
                  <a:pt x="248" y="60"/>
                </a:lnTo>
                <a:lnTo>
                  <a:pt x="249" y="58"/>
                </a:lnTo>
                <a:lnTo>
                  <a:pt x="252" y="55"/>
                </a:lnTo>
                <a:lnTo>
                  <a:pt x="255" y="53"/>
                </a:lnTo>
                <a:lnTo>
                  <a:pt x="258" y="55"/>
                </a:lnTo>
                <a:lnTo>
                  <a:pt x="263" y="56"/>
                </a:lnTo>
                <a:lnTo>
                  <a:pt x="262" y="51"/>
                </a:lnTo>
                <a:lnTo>
                  <a:pt x="261" y="47"/>
                </a:lnTo>
                <a:lnTo>
                  <a:pt x="261" y="43"/>
                </a:lnTo>
                <a:lnTo>
                  <a:pt x="260" y="41"/>
                </a:lnTo>
                <a:lnTo>
                  <a:pt x="256" y="38"/>
                </a:lnTo>
                <a:lnTo>
                  <a:pt x="250" y="35"/>
                </a:lnTo>
                <a:lnTo>
                  <a:pt x="249" y="36"/>
                </a:lnTo>
                <a:lnTo>
                  <a:pt x="249" y="39"/>
                </a:lnTo>
                <a:lnTo>
                  <a:pt x="247" y="41"/>
                </a:lnTo>
                <a:lnTo>
                  <a:pt x="246" y="41"/>
                </a:lnTo>
                <a:lnTo>
                  <a:pt x="245" y="40"/>
                </a:lnTo>
                <a:lnTo>
                  <a:pt x="242" y="40"/>
                </a:lnTo>
                <a:lnTo>
                  <a:pt x="240" y="40"/>
                </a:lnTo>
                <a:lnTo>
                  <a:pt x="239" y="40"/>
                </a:lnTo>
                <a:lnTo>
                  <a:pt x="238" y="42"/>
                </a:lnTo>
                <a:lnTo>
                  <a:pt x="237" y="43"/>
                </a:lnTo>
                <a:lnTo>
                  <a:pt x="238" y="48"/>
                </a:lnTo>
                <a:lnTo>
                  <a:pt x="238" y="51"/>
                </a:lnTo>
                <a:lnTo>
                  <a:pt x="239" y="49"/>
                </a:lnTo>
                <a:lnTo>
                  <a:pt x="240" y="48"/>
                </a:lnTo>
                <a:lnTo>
                  <a:pt x="241" y="48"/>
                </a:lnTo>
                <a:lnTo>
                  <a:pt x="242" y="48"/>
                </a:lnTo>
                <a:lnTo>
                  <a:pt x="245" y="49"/>
                </a:lnTo>
                <a:lnTo>
                  <a:pt x="247" y="47"/>
                </a:lnTo>
                <a:lnTo>
                  <a:pt x="247" y="51"/>
                </a:lnTo>
                <a:lnTo>
                  <a:pt x="246" y="55"/>
                </a:lnTo>
                <a:lnTo>
                  <a:pt x="244" y="56"/>
                </a:lnTo>
                <a:lnTo>
                  <a:pt x="240" y="55"/>
                </a:lnTo>
                <a:lnTo>
                  <a:pt x="239" y="55"/>
                </a:lnTo>
                <a:lnTo>
                  <a:pt x="237" y="53"/>
                </a:lnTo>
                <a:lnTo>
                  <a:pt x="236" y="53"/>
                </a:lnTo>
                <a:lnTo>
                  <a:pt x="233" y="55"/>
                </a:lnTo>
                <a:lnTo>
                  <a:pt x="232" y="59"/>
                </a:lnTo>
                <a:lnTo>
                  <a:pt x="231" y="64"/>
                </a:lnTo>
                <a:lnTo>
                  <a:pt x="229" y="71"/>
                </a:lnTo>
                <a:lnTo>
                  <a:pt x="227" y="76"/>
                </a:lnTo>
                <a:lnTo>
                  <a:pt x="227" y="80"/>
                </a:lnTo>
                <a:lnTo>
                  <a:pt x="227" y="83"/>
                </a:lnTo>
                <a:lnTo>
                  <a:pt x="225" y="86"/>
                </a:lnTo>
                <a:lnTo>
                  <a:pt x="223" y="89"/>
                </a:lnTo>
                <a:lnTo>
                  <a:pt x="221" y="91"/>
                </a:lnTo>
                <a:lnTo>
                  <a:pt x="219" y="91"/>
                </a:lnTo>
                <a:lnTo>
                  <a:pt x="215" y="91"/>
                </a:lnTo>
                <a:lnTo>
                  <a:pt x="212" y="91"/>
                </a:lnTo>
                <a:lnTo>
                  <a:pt x="209" y="88"/>
                </a:lnTo>
                <a:lnTo>
                  <a:pt x="206" y="85"/>
                </a:lnTo>
                <a:lnTo>
                  <a:pt x="204" y="85"/>
                </a:lnTo>
                <a:lnTo>
                  <a:pt x="204" y="86"/>
                </a:lnTo>
                <a:lnTo>
                  <a:pt x="204" y="89"/>
                </a:lnTo>
                <a:lnTo>
                  <a:pt x="205" y="90"/>
                </a:lnTo>
                <a:lnTo>
                  <a:pt x="205" y="92"/>
                </a:lnTo>
                <a:lnTo>
                  <a:pt x="205" y="93"/>
                </a:lnTo>
                <a:lnTo>
                  <a:pt x="204" y="96"/>
                </a:lnTo>
                <a:lnTo>
                  <a:pt x="201" y="98"/>
                </a:lnTo>
                <a:lnTo>
                  <a:pt x="199" y="105"/>
                </a:lnTo>
                <a:lnTo>
                  <a:pt x="197" y="111"/>
                </a:lnTo>
                <a:lnTo>
                  <a:pt x="193" y="117"/>
                </a:lnTo>
                <a:lnTo>
                  <a:pt x="191" y="123"/>
                </a:lnTo>
                <a:lnTo>
                  <a:pt x="191" y="127"/>
                </a:lnTo>
                <a:lnTo>
                  <a:pt x="190" y="132"/>
                </a:lnTo>
                <a:lnTo>
                  <a:pt x="188" y="134"/>
                </a:lnTo>
                <a:lnTo>
                  <a:pt x="186" y="135"/>
                </a:lnTo>
                <a:lnTo>
                  <a:pt x="186" y="139"/>
                </a:lnTo>
                <a:lnTo>
                  <a:pt x="186" y="143"/>
                </a:lnTo>
                <a:lnTo>
                  <a:pt x="183" y="150"/>
                </a:lnTo>
                <a:lnTo>
                  <a:pt x="180" y="157"/>
                </a:lnTo>
                <a:lnTo>
                  <a:pt x="176" y="165"/>
                </a:lnTo>
                <a:lnTo>
                  <a:pt x="172" y="173"/>
                </a:lnTo>
                <a:lnTo>
                  <a:pt x="167" y="181"/>
                </a:lnTo>
                <a:lnTo>
                  <a:pt x="162" y="188"/>
                </a:lnTo>
                <a:lnTo>
                  <a:pt x="163" y="180"/>
                </a:lnTo>
                <a:lnTo>
                  <a:pt x="164" y="173"/>
                </a:lnTo>
                <a:lnTo>
                  <a:pt x="167" y="167"/>
                </a:lnTo>
                <a:lnTo>
                  <a:pt x="170" y="160"/>
                </a:lnTo>
                <a:lnTo>
                  <a:pt x="174" y="143"/>
                </a:lnTo>
                <a:lnTo>
                  <a:pt x="179" y="127"/>
                </a:lnTo>
                <a:lnTo>
                  <a:pt x="182" y="122"/>
                </a:lnTo>
                <a:lnTo>
                  <a:pt x="184" y="115"/>
                </a:lnTo>
                <a:lnTo>
                  <a:pt x="186" y="111"/>
                </a:lnTo>
                <a:lnTo>
                  <a:pt x="186" y="108"/>
                </a:lnTo>
                <a:lnTo>
                  <a:pt x="188" y="106"/>
                </a:lnTo>
                <a:lnTo>
                  <a:pt x="189" y="104"/>
                </a:lnTo>
                <a:lnTo>
                  <a:pt x="189" y="91"/>
                </a:lnTo>
                <a:lnTo>
                  <a:pt x="191" y="79"/>
                </a:lnTo>
                <a:lnTo>
                  <a:pt x="188" y="79"/>
                </a:lnTo>
                <a:lnTo>
                  <a:pt x="184" y="81"/>
                </a:lnTo>
                <a:lnTo>
                  <a:pt x="182" y="82"/>
                </a:lnTo>
                <a:lnTo>
                  <a:pt x="180" y="84"/>
                </a:lnTo>
                <a:lnTo>
                  <a:pt x="176" y="89"/>
                </a:lnTo>
                <a:lnTo>
                  <a:pt x="172" y="92"/>
                </a:lnTo>
                <a:lnTo>
                  <a:pt x="176" y="93"/>
                </a:lnTo>
                <a:lnTo>
                  <a:pt x="180" y="94"/>
                </a:lnTo>
                <a:lnTo>
                  <a:pt x="182" y="96"/>
                </a:lnTo>
                <a:lnTo>
                  <a:pt x="183" y="97"/>
                </a:lnTo>
                <a:lnTo>
                  <a:pt x="184" y="99"/>
                </a:lnTo>
                <a:lnTo>
                  <a:pt x="184" y="101"/>
                </a:lnTo>
                <a:lnTo>
                  <a:pt x="181" y="102"/>
                </a:lnTo>
                <a:lnTo>
                  <a:pt x="178" y="105"/>
                </a:lnTo>
                <a:lnTo>
                  <a:pt x="179" y="107"/>
                </a:lnTo>
                <a:lnTo>
                  <a:pt x="181" y="109"/>
                </a:lnTo>
                <a:lnTo>
                  <a:pt x="180" y="113"/>
                </a:lnTo>
                <a:lnTo>
                  <a:pt x="179" y="116"/>
                </a:lnTo>
                <a:lnTo>
                  <a:pt x="176" y="122"/>
                </a:lnTo>
                <a:lnTo>
                  <a:pt x="174" y="127"/>
                </a:lnTo>
                <a:lnTo>
                  <a:pt x="172" y="133"/>
                </a:lnTo>
                <a:lnTo>
                  <a:pt x="170" y="138"/>
                </a:lnTo>
                <a:lnTo>
                  <a:pt x="168" y="143"/>
                </a:lnTo>
                <a:lnTo>
                  <a:pt x="166" y="148"/>
                </a:lnTo>
                <a:lnTo>
                  <a:pt x="164" y="149"/>
                </a:lnTo>
                <a:lnTo>
                  <a:pt x="163" y="148"/>
                </a:lnTo>
                <a:lnTo>
                  <a:pt x="163" y="147"/>
                </a:lnTo>
                <a:lnTo>
                  <a:pt x="163" y="143"/>
                </a:lnTo>
                <a:lnTo>
                  <a:pt x="163" y="138"/>
                </a:lnTo>
                <a:lnTo>
                  <a:pt x="163" y="134"/>
                </a:lnTo>
                <a:lnTo>
                  <a:pt x="164" y="134"/>
                </a:lnTo>
                <a:lnTo>
                  <a:pt x="164" y="134"/>
                </a:lnTo>
                <a:lnTo>
                  <a:pt x="166" y="133"/>
                </a:lnTo>
                <a:lnTo>
                  <a:pt x="167" y="132"/>
                </a:lnTo>
                <a:lnTo>
                  <a:pt x="167" y="130"/>
                </a:lnTo>
                <a:lnTo>
                  <a:pt x="168" y="127"/>
                </a:lnTo>
                <a:lnTo>
                  <a:pt x="170" y="125"/>
                </a:lnTo>
                <a:lnTo>
                  <a:pt x="172" y="123"/>
                </a:lnTo>
                <a:lnTo>
                  <a:pt x="173" y="123"/>
                </a:lnTo>
                <a:lnTo>
                  <a:pt x="173" y="122"/>
                </a:lnTo>
                <a:lnTo>
                  <a:pt x="173" y="121"/>
                </a:lnTo>
                <a:lnTo>
                  <a:pt x="172" y="119"/>
                </a:lnTo>
                <a:lnTo>
                  <a:pt x="168" y="118"/>
                </a:lnTo>
                <a:lnTo>
                  <a:pt x="165" y="119"/>
                </a:lnTo>
                <a:lnTo>
                  <a:pt x="163" y="122"/>
                </a:lnTo>
                <a:lnTo>
                  <a:pt x="162" y="124"/>
                </a:lnTo>
                <a:lnTo>
                  <a:pt x="162" y="124"/>
                </a:lnTo>
                <a:lnTo>
                  <a:pt x="162" y="125"/>
                </a:lnTo>
                <a:lnTo>
                  <a:pt x="162" y="127"/>
                </a:lnTo>
                <a:lnTo>
                  <a:pt x="159" y="129"/>
                </a:lnTo>
                <a:lnTo>
                  <a:pt x="159" y="131"/>
                </a:lnTo>
                <a:lnTo>
                  <a:pt x="158" y="134"/>
                </a:lnTo>
                <a:lnTo>
                  <a:pt x="156" y="142"/>
                </a:lnTo>
                <a:lnTo>
                  <a:pt x="153" y="149"/>
                </a:lnTo>
                <a:lnTo>
                  <a:pt x="149" y="156"/>
                </a:lnTo>
                <a:lnTo>
                  <a:pt x="143" y="164"/>
                </a:lnTo>
                <a:lnTo>
                  <a:pt x="140" y="171"/>
                </a:lnTo>
                <a:lnTo>
                  <a:pt x="137" y="179"/>
                </a:lnTo>
                <a:lnTo>
                  <a:pt x="132" y="187"/>
                </a:lnTo>
                <a:lnTo>
                  <a:pt x="126" y="192"/>
                </a:lnTo>
                <a:lnTo>
                  <a:pt x="126" y="196"/>
                </a:lnTo>
                <a:lnTo>
                  <a:pt x="125" y="198"/>
                </a:lnTo>
                <a:lnTo>
                  <a:pt x="124" y="196"/>
                </a:lnTo>
                <a:lnTo>
                  <a:pt x="124" y="194"/>
                </a:lnTo>
                <a:lnTo>
                  <a:pt x="124" y="193"/>
                </a:lnTo>
                <a:lnTo>
                  <a:pt x="126" y="192"/>
                </a:lnTo>
                <a:lnTo>
                  <a:pt x="126" y="188"/>
                </a:lnTo>
                <a:lnTo>
                  <a:pt x="125" y="183"/>
                </a:lnTo>
                <a:lnTo>
                  <a:pt x="123" y="182"/>
                </a:lnTo>
                <a:lnTo>
                  <a:pt x="122" y="182"/>
                </a:lnTo>
                <a:lnTo>
                  <a:pt x="121" y="183"/>
                </a:lnTo>
                <a:lnTo>
                  <a:pt x="121" y="185"/>
                </a:lnTo>
                <a:lnTo>
                  <a:pt x="118" y="190"/>
                </a:lnTo>
                <a:lnTo>
                  <a:pt x="118" y="193"/>
                </a:lnTo>
                <a:lnTo>
                  <a:pt x="115" y="201"/>
                </a:lnTo>
                <a:lnTo>
                  <a:pt x="110" y="209"/>
                </a:lnTo>
                <a:lnTo>
                  <a:pt x="106" y="216"/>
                </a:lnTo>
                <a:lnTo>
                  <a:pt x="99" y="223"/>
                </a:lnTo>
                <a:lnTo>
                  <a:pt x="100" y="217"/>
                </a:lnTo>
                <a:lnTo>
                  <a:pt x="100" y="213"/>
                </a:lnTo>
                <a:lnTo>
                  <a:pt x="104" y="206"/>
                </a:lnTo>
                <a:lnTo>
                  <a:pt x="106" y="200"/>
                </a:lnTo>
                <a:lnTo>
                  <a:pt x="110" y="188"/>
                </a:lnTo>
                <a:lnTo>
                  <a:pt x="114" y="174"/>
                </a:lnTo>
                <a:lnTo>
                  <a:pt x="116" y="162"/>
                </a:lnTo>
                <a:lnTo>
                  <a:pt x="121" y="150"/>
                </a:lnTo>
                <a:lnTo>
                  <a:pt x="123" y="146"/>
                </a:lnTo>
                <a:lnTo>
                  <a:pt x="125" y="141"/>
                </a:lnTo>
                <a:lnTo>
                  <a:pt x="126" y="135"/>
                </a:lnTo>
                <a:lnTo>
                  <a:pt x="126" y="130"/>
                </a:lnTo>
                <a:lnTo>
                  <a:pt x="123" y="134"/>
                </a:lnTo>
                <a:lnTo>
                  <a:pt x="121" y="140"/>
                </a:lnTo>
                <a:lnTo>
                  <a:pt x="116" y="152"/>
                </a:lnTo>
                <a:lnTo>
                  <a:pt x="112" y="164"/>
                </a:lnTo>
                <a:lnTo>
                  <a:pt x="109" y="171"/>
                </a:lnTo>
                <a:lnTo>
                  <a:pt x="107" y="176"/>
                </a:lnTo>
                <a:lnTo>
                  <a:pt x="106" y="182"/>
                </a:lnTo>
                <a:lnTo>
                  <a:pt x="104" y="188"/>
                </a:lnTo>
                <a:lnTo>
                  <a:pt x="99" y="188"/>
                </a:lnTo>
                <a:lnTo>
                  <a:pt x="96" y="187"/>
                </a:lnTo>
                <a:lnTo>
                  <a:pt x="99" y="189"/>
                </a:lnTo>
                <a:lnTo>
                  <a:pt x="102" y="190"/>
                </a:lnTo>
                <a:lnTo>
                  <a:pt x="100" y="196"/>
                </a:lnTo>
                <a:lnTo>
                  <a:pt x="99" y="202"/>
                </a:lnTo>
                <a:lnTo>
                  <a:pt x="98" y="201"/>
                </a:lnTo>
                <a:lnTo>
                  <a:pt x="97" y="200"/>
                </a:lnTo>
                <a:lnTo>
                  <a:pt x="97" y="198"/>
                </a:lnTo>
                <a:lnTo>
                  <a:pt x="97" y="197"/>
                </a:lnTo>
                <a:lnTo>
                  <a:pt x="96" y="196"/>
                </a:lnTo>
                <a:lnTo>
                  <a:pt x="96" y="194"/>
                </a:lnTo>
                <a:lnTo>
                  <a:pt x="93" y="197"/>
                </a:lnTo>
                <a:lnTo>
                  <a:pt x="91" y="200"/>
                </a:lnTo>
                <a:lnTo>
                  <a:pt x="89" y="196"/>
                </a:lnTo>
                <a:lnTo>
                  <a:pt x="85" y="192"/>
                </a:lnTo>
                <a:lnTo>
                  <a:pt x="87" y="194"/>
                </a:lnTo>
                <a:lnTo>
                  <a:pt x="87" y="198"/>
                </a:lnTo>
                <a:lnTo>
                  <a:pt x="87" y="200"/>
                </a:lnTo>
                <a:lnTo>
                  <a:pt x="85" y="202"/>
                </a:lnTo>
                <a:lnTo>
                  <a:pt x="83" y="208"/>
                </a:lnTo>
                <a:lnTo>
                  <a:pt x="80" y="214"/>
                </a:lnTo>
                <a:lnTo>
                  <a:pt x="76" y="227"/>
                </a:lnTo>
                <a:lnTo>
                  <a:pt x="73" y="242"/>
                </a:lnTo>
                <a:lnTo>
                  <a:pt x="71" y="249"/>
                </a:lnTo>
                <a:lnTo>
                  <a:pt x="68" y="255"/>
                </a:lnTo>
                <a:lnTo>
                  <a:pt x="67" y="262"/>
                </a:lnTo>
                <a:lnTo>
                  <a:pt x="66" y="268"/>
                </a:lnTo>
                <a:lnTo>
                  <a:pt x="61" y="285"/>
                </a:lnTo>
                <a:lnTo>
                  <a:pt x="57" y="301"/>
                </a:lnTo>
                <a:lnTo>
                  <a:pt x="55" y="317"/>
                </a:lnTo>
                <a:lnTo>
                  <a:pt x="51" y="331"/>
                </a:lnTo>
                <a:lnTo>
                  <a:pt x="48" y="347"/>
                </a:lnTo>
                <a:lnTo>
                  <a:pt x="46" y="362"/>
                </a:lnTo>
                <a:lnTo>
                  <a:pt x="44" y="368"/>
                </a:lnTo>
                <a:lnTo>
                  <a:pt x="43" y="375"/>
                </a:lnTo>
                <a:lnTo>
                  <a:pt x="40" y="381"/>
                </a:lnTo>
                <a:lnTo>
                  <a:pt x="38" y="389"/>
                </a:lnTo>
                <a:lnTo>
                  <a:pt x="38" y="396"/>
                </a:lnTo>
                <a:lnTo>
                  <a:pt x="39" y="403"/>
                </a:lnTo>
                <a:lnTo>
                  <a:pt x="38" y="408"/>
                </a:lnTo>
                <a:lnTo>
                  <a:pt x="36" y="415"/>
                </a:lnTo>
                <a:lnTo>
                  <a:pt x="36" y="418"/>
                </a:lnTo>
                <a:lnTo>
                  <a:pt x="38" y="421"/>
                </a:lnTo>
                <a:lnTo>
                  <a:pt x="40" y="420"/>
                </a:lnTo>
                <a:lnTo>
                  <a:pt x="42" y="416"/>
                </a:lnTo>
                <a:lnTo>
                  <a:pt x="43" y="411"/>
                </a:lnTo>
                <a:lnTo>
                  <a:pt x="44" y="405"/>
                </a:lnTo>
                <a:lnTo>
                  <a:pt x="48" y="389"/>
                </a:lnTo>
                <a:lnTo>
                  <a:pt x="51" y="374"/>
                </a:lnTo>
                <a:lnTo>
                  <a:pt x="54" y="363"/>
                </a:lnTo>
                <a:lnTo>
                  <a:pt x="56" y="351"/>
                </a:lnTo>
                <a:lnTo>
                  <a:pt x="59" y="347"/>
                </a:lnTo>
                <a:lnTo>
                  <a:pt x="61" y="341"/>
                </a:lnTo>
                <a:lnTo>
                  <a:pt x="64" y="335"/>
                </a:lnTo>
                <a:lnTo>
                  <a:pt x="65" y="329"/>
                </a:lnTo>
                <a:lnTo>
                  <a:pt x="67" y="324"/>
                </a:lnTo>
                <a:lnTo>
                  <a:pt x="68" y="320"/>
                </a:lnTo>
                <a:lnTo>
                  <a:pt x="66" y="317"/>
                </a:lnTo>
                <a:lnTo>
                  <a:pt x="64" y="314"/>
                </a:lnTo>
                <a:lnTo>
                  <a:pt x="63" y="308"/>
                </a:lnTo>
                <a:lnTo>
                  <a:pt x="63" y="300"/>
                </a:lnTo>
                <a:lnTo>
                  <a:pt x="65" y="293"/>
                </a:lnTo>
                <a:lnTo>
                  <a:pt x="67" y="288"/>
                </a:lnTo>
                <a:lnTo>
                  <a:pt x="68" y="280"/>
                </a:lnTo>
                <a:lnTo>
                  <a:pt x="71" y="272"/>
                </a:lnTo>
                <a:lnTo>
                  <a:pt x="71" y="268"/>
                </a:lnTo>
                <a:lnTo>
                  <a:pt x="71" y="266"/>
                </a:lnTo>
                <a:lnTo>
                  <a:pt x="73" y="263"/>
                </a:lnTo>
                <a:lnTo>
                  <a:pt x="74" y="260"/>
                </a:lnTo>
                <a:lnTo>
                  <a:pt x="74" y="258"/>
                </a:lnTo>
                <a:lnTo>
                  <a:pt x="73" y="256"/>
                </a:lnTo>
                <a:lnTo>
                  <a:pt x="74" y="252"/>
                </a:lnTo>
                <a:lnTo>
                  <a:pt x="76" y="248"/>
                </a:lnTo>
                <a:lnTo>
                  <a:pt x="79" y="240"/>
                </a:lnTo>
                <a:lnTo>
                  <a:pt x="81" y="232"/>
                </a:lnTo>
                <a:lnTo>
                  <a:pt x="83" y="224"/>
                </a:lnTo>
                <a:lnTo>
                  <a:pt x="85" y="217"/>
                </a:lnTo>
                <a:lnTo>
                  <a:pt x="85" y="212"/>
                </a:lnTo>
                <a:lnTo>
                  <a:pt x="87" y="207"/>
                </a:lnTo>
                <a:lnTo>
                  <a:pt x="89" y="206"/>
                </a:lnTo>
                <a:lnTo>
                  <a:pt x="91" y="207"/>
                </a:lnTo>
                <a:lnTo>
                  <a:pt x="93" y="209"/>
                </a:lnTo>
                <a:lnTo>
                  <a:pt x="94" y="212"/>
                </a:lnTo>
                <a:lnTo>
                  <a:pt x="96" y="215"/>
                </a:lnTo>
                <a:lnTo>
                  <a:pt x="96" y="217"/>
                </a:lnTo>
                <a:lnTo>
                  <a:pt x="94" y="219"/>
                </a:lnTo>
                <a:lnTo>
                  <a:pt x="93" y="222"/>
                </a:lnTo>
                <a:lnTo>
                  <a:pt x="93" y="224"/>
                </a:lnTo>
                <a:lnTo>
                  <a:pt x="93" y="225"/>
                </a:lnTo>
                <a:lnTo>
                  <a:pt x="92" y="231"/>
                </a:lnTo>
                <a:lnTo>
                  <a:pt x="91" y="235"/>
                </a:lnTo>
                <a:lnTo>
                  <a:pt x="89" y="242"/>
                </a:lnTo>
                <a:lnTo>
                  <a:pt x="87" y="249"/>
                </a:lnTo>
                <a:lnTo>
                  <a:pt x="85" y="257"/>
                </a:lnTo>
                <a:lnTo>
                  <a:pt x="85" y="264"/>
                </a:lnTo>
                <a:lnTo>
                  <a:pt x="84" y="266"/>
                </a:lnTo>
                <a:lnTo>
                  <a:pt x="84" y="268"/>
                </a:lnTo>
                <a:lnTo>
                  <a:pt x="83" y="270"/>
                </a:lnTo>
                <a:lnTo>
                  <a:pt x="81" y="268"/>
                </a:lnTo>
                <a:lnTo>
                  <a:pt x="80" y="279"/>
                </a:lnTo>
                <a:lnTo>
                  <a:pt x="76" y="288"/>
                </a:lnTo>
                <a:lnTo>
                  <a:pt x="75" y="292"/>
                </a:lnTo>
                <a:lnTo>
                  <a:pt x="74" y="297"/>
                </a:lnTo>
                <a:lnTo>
                  <a:pt x="75" y="299"/>
                </a:lnTo>
                <a:lnTo>
                  <a:pt x="76" y="301"/>
                </a:lnTo>
                <a:lnTo>
                  <a:pt x="73" y="302"/>
                </a:lnTo>
                <a:lnTo>
                  <a:pt x="69" y="306"/>
                </a:lnTo>
                <a:lnTo>
                  <a:pt x="69" y="308"/>
                </a:lnTo>
                <a:lnTo>
                  <a:pt x="71" y="312"/>
                </a:lnTo>
                <a:lnTo>
                  <a:pt x="72" y="316"/>
                </a:lnTo>
                <a:lnTo>
                  <a:pt x="72" y="322"/>
                </a:lnTo>
                <a:lnTo>
                  <a:pt x="71" y="331"/>
                </a:lnTo>
                <a:lnTo>
                  <a:pt x="69" y="341"/>
                </a:lnTo>
                <a:lnTo>
                  <a:pt x="67" y="349"/>
                </a:lnTo>
                <a:lnTo>
                  <a:pt x="64" y="357"/>
                </a:lnTo>
                <a:lnTo>
                  <a:pt x="64" y="360"/>
                </a:lnTo>
                <a:lnTo>
                  <a:pt x="64" y="364"/>
                </a:lnTo>
                <a:lnTo>
                  <a:pt x="65" y="364"/>
                </a:lnTo>
                <a:lnTo>
                  <a:pt x="66" y="364"/>
                </a:lnTo>
                <a:lnTo>
                  <a:pt x="67" y="364"/>
                </a:lnTo>
                <a:lnTo>
                  <a:pt x="69" y="362"/>
                </a:lnTo>
                <a:lnTo>
                  <a:pt x="72" y="357"/>
                </a:lnTo>
                <a:lnTo>
                  <a:pt x="73" y="353"/>
                </a:lnTo>
                <a:lnTo>
                  <a:pt x="74" y="346"/>
                </a:lnTo>
                <a:lnTo>
                  <a:pt x="74" y="341"/>
                </a:lnTo>
                <a:lnTo>
                  <a:pt x="77" y="342"/>
                </a:lnTo>
                <a:lnTo>
                  <a:pt x="79" y="345"/>
                </a:lnTo>
                <a:lnTo>
                  <a:pt x="79" y="347"/>
                </a:lnTo>
                <a:lnTo>
                  <a:pt x="77" y="349"/>
                </a:lnTo>
                <a:lnTo>
                  <a:pt x="77" y="351"/>
                </a:lnTo>
                <a:lnTo>
                  <a:pt x="76" y="354"/>
                </a:lnTo>
                <a:lnTo>
                  <a:pt x="77" y="356"/>
                </a:lnTo>
                <a:lnTo>
                  <a:pt x="80" y="357"/>
                </a:lnTo>
                <a:lnTo>
                  <a:pt x="83" y="349"/>
                </a:lnTo>
                <a:lnTo>
                  <a:pt x="87" y="339"/>
                </a:lnTo>
                <a:lnTo>
                  <a:pt x="88" y="330"/>
                </a:lnTo>
                <a:lnTo>
                  <a:pt x="90" y="321"/>
                </a:lnTo>
                <a:lnTo>
                  <a:pt x="92" y="308"/>
                </a:lnTo>
                <a:lnTo>
                  <a:pt x="94" y="298"/>
                </a:lnTo>
                <a:lnTo>
                  <a:pt x="97" y="291"/>
                </a:lnTo>
                <a:lnTo>
                  <a:pt x="97" y="284"/>
                </a:lnTo>
                <a:lnTo>
                  <a:pt x="92" y="295"/>
                </a:lnTo>
                <a:lnTo>
                  <a:pt x="90" y="305"/>
                </a:lnTo>
                <a:lnTo>
                  <a:pt x="89" y="308"/>
                </a:lnTo>
                <a:lnTo>
                  <a:pt x="88" y="312"/>
                </a:lnTo>
                <a:lnTo>
                  <a:pt x="85" y="314"/>
                </a:lnTo>
                <a:lnTo>
                  <a:pt x="81" y="314"/>
                </a:lnTo>
                <a:lnTo>
                  <a:pt x="84" y="296"/>
                </a:lnTo>
                <a:lnTo>
                  <a:pt x="88" y="276"/>
                </a:lnTo>
                <a:lnTo>
                  <a:pt x="92" y="259"/>
                </a:lnTo>
                <a:lnTo>
                  <a:pt x="98" y="241"/>
                </a:lnTo>
                <a:lnTo>
                  <a:pt x="102" y="234"/>
                </a:lnTo>
                <a:lnTo>
                  <a:pt x="106" y="229"/>
                </a:lnTo>
                <a:lnTo>
                  <a:pt x="110" y="221"/>
                </a:lnTo>
                <a:lnTo>
                  <a:pt x="114" y="213"/>
                </a:lnTo>
                <a:lnTo>
                  <a:pt x="116" y="208"/>
                </a:lnTo>
                <a:lnTo>
                  <a:pt x="120" y="205"/>
                </a:lnTo>
                <a:lnTo>
                  <a:pt x="120" y="202"/>
                </a:lnTo>
                <a:lnTo>
                  <a:pt x="121" y="200"/>
                </a:lnTo>
                <a:lnTo>
                  <a:pt x="123" y="199"/>
                </a:lnTo>
                <a:lnTo>
                  <a:pt x="125" y="198"/>
                </a:lnTo>
                <a:lnTo>
                  <a:pt x="123" y="210"/>
                </a:lnTo>
                <a:lnTo>
                  <a:pt x="120" y="223"/>
                </a:lnTo>
                <a:lnTo>
                  <a:pt x="124" y="217"/>
                </a:lnTo>
                <a:lnTo>
                  <a:pt x="129" y="210"/>
                </a:lnTo>
                <a:lnTo>
                  <a:pt x="131" y="202"/>
                </a:lnTo>
                <a:lnTo>
                  <a:pt x="134" y="196"/>
                </a:lnTo>
                <a:lnTo>
                  <a:pt x="134" y="192"/>
                </a:lnTo>
                <a:lnTo>
                  <a:pt x="135" y="189"/>
                </a:lnTo>
                <a:lnTo>
                  <a:pt x="138" y="187"/>
                </a:lnTo>
                <a:lnTo>
                  <a:pt x="140" y="184"/>
                </a:lnTo>
                <a:lnTo>
                  <a:pt x="143" y="185"/>
                </a:lnTo>
                <a:lnTo>
                  <a:pt x="145" y="187"/>
                </a:lnTo>
                <a:lnTo>
                  <a:pt x="145" y="189"/>
                </a:lnTo>
                <a:lnTo>
                  <a:pt x="145" y="191"/>
                </a:lnTo>
                <a:lnTo>
                  <a:pt x="143" y="198"/>
                </a:lnTo>
                <a:lnTo>
                  <a:pt x="142" y="205"/>
                </a:lnTo>
                <a:lnTo>
                  <a:pt x="139" y="213"/>
                </a:lnTo>
                <a:lnTo>
                  <a:pt x="137" y="218"/>
                </a:lnTo>
                <a:lnTo>
                  <a:pt x="132" y="223"/>
                </a:lnTo>
                <a:lnTo>
                  <a:pt x="127" y="229"/>
                </a:lnTo>
                <a:lnTo>
                  <a:pt x="125" y="234"/>
                </a:lnTo>
                <a:lnTo>
                  <a:pt x="125" y="241"/>
                </a:lnTo>
                <a:lnTo>
                  <a:pt x="122" y="255"/>
                </a:lnTo>
                <a:lnTo>
                  <a:pt x="117" y="268"/>
                </a:lnTo>
                <a:lnTo>
                  <a:pt x="113" y="285"/>
                </a:lnTo>
                <a:lnTo>
                  <a:pt x="108" y="301"/>
                </a:lnTo>
                <a:lnTo>
                  <a:pt x="106" y="308"/>
                </a:lnTo>
                <a:lnTo>
                  <a:pt x="105" y="316"/>
                </a:lnTo>
                <a:lnTo>
                  <a:pt x="104" y="318"/>
                </a:lnTo>
                <a:lnTo>
                  <a:pt x="102" y="321"/>
                </a:lnTo>
                <a:lnTo>
                  <a:pt x="102" y="324"/>
                </a:lnTo>
                <a:lnTo>
                  <a:pt x="102" y="326"/>
                </a:lnTo>
                <a:lnTo>
                  <a:pt x="100" y="329"/>
                </a:lnTo>
                <a:lnTo>
                  <a:pt x="98" y="332"/>
                </a:lnTo>
                <a:lnTo>
                  <a:pt x="97" y="335"/>
                </a:lnTo>
                <a:lnTo>
                  <a:pt x="97" y="339"/>
                </a:lnTo>
                <a:lnTo>
                  <a:pt x="97" y="347"/>
                </a:lnTo>
                <a:lnTo>
                  <a:pt x="99" y="355"/>
                </a:lnTo>
                <a:lnTo>
                  <a:pt x="96" y="355"/>
                </a:lnTo>
                <a:lnTo>
                  <a:pt x="94" y="355"/>
                </a:lnTo>
                <a:lnTo>
                  <a:pt x="93" y="356"/>
                </a:lnTo>
                <a:lnTo>
                  <a:pt x="92" y="358"/>
                </a:lnTo>
                <a:lnTo>
                  <a:pt x="91" y="363"/>
                </a:lnTo>
                <a:lnTo>
                  <a:pt x="90" y="368"/>
                </a:lnTo>
                <a:lnTo>
                  <a:pt x="88" y="378"/>
                </a:lnTo>
                <a:lnTo>
                  <a:pt x="85" y="387"/>
                </a:lnTo>
                <a:lnTo>
                  <a:pt x="84" y="392"/>
                </a:lnTo>
                <a:lnTo>
                  <a:pt x="83" y="397"/>
                </a:lnTo>
                <a:lnTo>
                  <a:pt x="82" y="401"/>
                </a:lnTo>
                <a:lnTo>
                  <a:pt x="80" y="406"/>
                </a:lnTo>
                <a:lnTo>
                  <a:pt x="80" y="409"/>
                </a:lnTo>
                <a:lnTo>
                  <a:pt x="79" y="413"/>
                </a:lnTo>
                <a:lnTo>
                  <a:pt x="79" y="416"/>
                </a:lnTo>
                <a:lnTo>
                  <a:pt x="77" y="421"/>
                </a:lnTo>
                <a:lnTo>
                  <a:pt x="75" y="426"/>
                </a:lnTo>
                <a:lnTo>
                  <a:pt x="71" y="431"/>
                </a:lnTo>
                <a:lnTo>
                  <a:pt x="67" y="432"/>
                </a:lnTo>
                <a:lnTo>
                  <a:pt x="64" y="431"/>
                </a:lnTo>
                <a:lnTo>
                  <a:pt x="60" y="430"/>
                </a:lnTo>
                <a:lnTo>
                  <a:pt x="60" y="426"/>
                </a:lnTo>
                <a:lnTo>
                  <a:pt x="60" y="420"/>
                </a:lnTo>
                <a:lnTo>
                  <a:pt x="61" y="413"/>
                </a:lnTo>
                <a:lnTo>
                  <a:pt x="61" y="403"/>
                </a:lnTo>
                <a:lnTo>
                  <a:pt x="64" y="393"/>
                </a:lnTo>
                <a:lnTo>
                  <a:pt x="66" y="389"/>
                </a:lnTo>
                <a:lnTo>
                  <a:pt x="67" y="384"/>
                </a:lnTo>
                <a:lnTo>
                  <a:pt x="66" y="380"/>
                </a:lnTo>
                <a:lnTo>
                  <a:pt x="66" y="376"/>
                </a:lnTo>
                <a:lnTo>
                  <a:pt x="67" y="373"/>
                </a:lnTo>
                <a:lnTo>
                  <a:pt x="68" y="370"/>
                </a:lnTo>
                <a:lnTo>
                  <a:pt x="68" y="367"/>
                </a:lnTo>
                <a:lnTo>
                  <a:pt x="67" y="365"/>
                </a:lnTo>
                <a:lnTo>
                  <a:pt x="66" y="364"/>
                </a:lnTo>
                <a:lnTo>
                  <a:pt x="64" y="364"/>
                </a:lnTo>
                <a:lnTo>
                  <a:pt x="61" y="373"/>
                </a:lnTo>
                <a:lnTo>
                  <a:pt x="60" y="384"/>
                </a:lnTo>
                <a:lnTo>
                  <a:pt x="58" y="396"/>
                </a:lnTo>
                <a:lnTo>
                  <a:pt x="56" y="407"/>
                </a:lnTo>
                <a:lnTo>
                  <a:pt x="55" y="418"/>
                </a:lnTo>
                <a:lnTo>
                  <a:pt x="54" y="430"/>
                </a:lnTo>
                <a:lnTo>
                  <a:pt x="54" y="440"/>
                </a:lnTo>
                <a:lnTo>
                  <a:pt x="51" y="451"/>
                </a:lnTo>
                <a:lnTo>
                  <a:pt x="47" y="462"/>
                </a:lnTo>
                <a:lnTo>
                  <a:pt x="40" y="472"/>
                </a:lnTo>
                <a:lnTo>
                  <a:pt x="40" y="468"/>
                </a:lnTo>
                <a:lnTo>
                  <a:pt x="39" y="466"/>
                </a:lnTo>
                <a:lnTo>
                  <a:pt x="38" y="465"/>
                </a:lnTo>
                <a:lnTo>
                  <a:pt x="34" y="464"/>
                </a:lnTo>
                <a:lnTo>
                  <a:pt x="33" y="462"/>
                </a:lnTo>
                <a:lnTo>
                  <a:pt x="33" y="458"/>
                </a:lnTo>
                <a:lnTo>
                  <a:pt x="33" y="455"/>
                </a:lnTo>
                <a:lnTo>
                  <a:pt x="34" y="451"/>
                </a:lnTo>
                <a:lnTo>
                  <a:pt x="38" y="443"/>
                </a:lnTo>
                <a:lnTo>
                  <a:pt x="40" y="437"/>
                </a:lnTo>
                <a:lnTo>
                  <a:pt x="40" y="429"/>
                </a:lnTo>
                <a:lnTo>
                  <a:pt x="40" y="421"/>
                </a:lnTo>
                <a:lnTo>
                  <a:pt x="36" y="422"/>
                </a:lnTo>
                <a:lnTo>
                  <a:pt x="33" y="425"/>
                </a:lnTo>
                <a:lnTo>
                  <a:pt x="30" y="430"/>
                </a:lnTo>
                <a:lnTo>
                  <a:pt x="28" y="434"/>
                </a:lnTo>
                <a:lnTo>
                  <a:pt x="27" y="438"/>
                </a:lnTo>
                <a:lnTo>
                  <a:pt x="28" y="441"/>
                </a:lnTo>
                <a:lnTo>
                  <a:pt x="31" y="439"/>
                </a:lnTo>
                <a:lnTo>
                  <a:pt x="33" y="437"/>
                </a:lnTo>
                <a:lnTo>
                  <a:pt x="32" y="448"/>
                </a:lnTo>
                <a:lnTo>
                  <a:pt x="32" y="461"/>
                </a:lnTo>
                <a:lnTo>
                  <a:pt x="30" y="472"/>
                </a:lnTo>
                <a:lnTo>
                  <a:pt x="27" y="484"/>
                </a:lnTo>
                <a:lnTo>
                  <a:pt x="24" y="495"/>
                </a:lnTo>
                <a:lnTo>
                  <a:pt x="18" y="504"/>
                </a:lnTo>
                <a:lnTo>
                  <a:pt x="16" y="512"/>
                </a:lnTo>
                <a:lnTo>
                  <a:pt x="16" y="521"/>
                </a:lnTo>
                <a:lnTo>
                  <a:pt x="14" y="526"/>
                </a:lnTo>
                <a:lnTo>
                  <a:pt x="11" y="531"/>
                </a:lnTo>
                <a:lnTo>
                  <a:pt x="10" y="537"/>
                </a:lnTo>
                <a:lnTo>
                  <a:pt x="8" y="542"/>
                </a:lnTo>
                <a:lnTo>
                  <a:pt x="6" y="547"/>
                </a:lnTo>
                <a:lnTo>
                  <a:pt x="5" y="551"/>
                </a:lnTo>
                <a:lnTo>
                  <a:pt x="5" y="556"/>
                </a:lnTo>
                <a:lnTo>
                  <a:pt x="5" y="562"/>
                </a:lnTo>
                <a:lnTo>
                  <a:pt x="5" y="566"/>
                </a:lnTo>
                <a:lnTo>
                  <a:pt x="7" y="570"/>
                </a:lnTo>
                <a:lnTo>
                  <a:pt x="9" y="570"/>
                </a:lnTo>
                <a:lnTo>
                  <a:pt x="13" y="570"/>
                </a:lnTo>
                <a:lnTo>
                  <a:pt x="11" y="565"/>
                </a:lnTo>
                <a:lnTo>
                  <a:pt x="10" y="559"/>
                </a:lnTo>
                <a:lnTo>
                  <a:pt x="10" y="553"/>
                </a:lnTo>
                <a:lnTo>
                  <a:pt x="10" y="546"/>
                </a:lnTo>
                <a:lnTo>
                  <a:pt x="14" y="549"/>
                </a:lnTo>
                <a:lnTo>
                  <a:pt x="16" y="554"/>
                </a:lnTo>
                <a:lnTo>
                  <a:pt x="17" y="559"/>
                </a:lnTo>
                <a:lnTo>
                  <a:pt x="18" y="565"/>
                </a:lnTo>
                <a:lnTo>
                  <a:pt x="19" y="571"/>
                </a:lnTo>
                <a:lnTo>
                  <a:pt x="21" y="575"/>
                </a:lnTo>
                <a:lnTo>
                  <a:pt x="23" y="580"/>
                </a:lnTo>
                <a:lnTo>
                  <a:pt x="26" y="584"/>
                </a:lnTo>
                <a:lnTo>
                  <a:pt x="27" y="581"/>
                </a:lnTo>
                <a:lnTo>
                  <a:pt x="30" y="578"/>
                </a:lnTo>
                <a:lnTo>
                  <a:pt x="31" y="575"/>
                </a:lnTo>
                <a:lnTo>
                  <a:pt x="32" y="574"/>
                </a:lnTo>
                <a:lnTo>
                  <a:pt x="34" y="574"/>
                </a:lnTo>
                <a:lnTo>
                  <a:pt x="35" y="575"/>
                </a:lnTo>
                <a:lnTo>
                  <a:pt x="35" y="578"/>
                </a:lnTo>
                <a:lnTo>
                  <a:pt x="34" y="581"/>
                </a:lnTo>
                <a:lnTo>
                  <a:pt x="33" y="586"/>
                </a:lnTo>
                <a:lnTo>
                  <a:pt x="31" y="588"/>
                </a:lnTo>
                <a:lnTo>
                  <a:pt x="30" y="590"/>
                </a:lnTo>
                <a:lnTo>
                  <a:pt x="27" y="592"/>
                </a:lnTo>
                <a:lnTo>
                  <a:pt x="26" y="592"/>
                </a:lnTo>
                <a:lnTo>
                  <a:pt x="24" y="592"/>
                </a:lnTo>
                <a:lnTo>
                  <a:pt x="22" y="589"/>
                </a:lnTo>
                <a:lnTo>
                  <a:pt x="21" y="586"/>
                </a:lnTo>
                <a:lnTo>
                  <a:pt x="19" y="584"/>
                </a:lnTo>
                <a:lnTo>
                  <a:pt x="19" y="583"/>
                </a:lnTo>
                <a:lnTo>
                  <a:pt x="17" y="583"/>
                </a:lnTo>
                <a:lnTo>
                  <a:pt x="15" y="583"/>
                </a:lnTo>
                <a:lnTo>
                  <a:pt x="19" y="591"/>
                </a:lnTo>
                <a:lnTo>
                  <a:pt x="22" y="599"/>
                </a:lnTo>
                <a:lnTo>
                  <a:pt x="19" y="600"/>
                </a:lnTo>
                <a:lnTo>
                  <a:pt x="18" y="603"/>
                </a:lnTo>
                <a:lnTo>
                  <a:pt x="17" y="605"/>
                </a:lnTo>
                <a:lnTo>
                  <a:pt x="17" y="607"/>
                </a:lnTo>
                <a:lnTo>
                  <a:pt x="18" y="611"/>
                </a:lnTo>
                <a:lnTo>
                  <a:pt x="18" y="615"/>
                </a:lnTo>
                <a:lnTo>
                  <a:pt x="17" y="621"/>
                </a:lnTo>
                <a:lnTo>
                  <a:pt x="16" y="625"/>
                </a:lnTo>
                <a:lnTo>
                  <a:pt x="13" y="629"/>
                </a:lnTo>
                <a:lnTo>
                  <a:pt x="10" y="633"/>
                </a:lnTo>
                <a:lnTo>
                  <a:pt x="8" y="638"/>
                </a:lnTo>
                <a:lnTo>
                  <a:pt x="7" y="642"/>
                </a:lnTo>
                <a:lnTo>
                  <a:pt x="8" y="648"/>
                </a:lnTo>
                <a:lnTo>
                  <a:pt x="10" y="654"/>
                </a:lnTo>
                <a:lnTo>
                  <a:pt x="9" y="658"/>
                </a:lnTo>
                <a:lnTo>
                  <a:pt x="6" y="662"/>
                </a:lnTo>
                <a:lnTo>
                  <a:pt x="3" y="667"/>
                </a:lnTo>
                <a:lnTo>
                  <a:pt x="2" y="673"/>
                </a:lnTo>
                <a:lnTo>
                  <a:pt x="1" y="678"/>
                </a:lnTo>
                <a:lnTo>
                  <a:pt x="1" y="682"/>
                </a:lnTo>
                <a:lnTo>
                  <a:pt x="0" y="683"/>
                </a:lnTo>
                <a:lnTo>
                  <a:pt x="0" y="685"/>
                </a:lnTo>
                <a:lnTo>
                  <a:pt x="1" y="686"/>
                </a:lnTo>
                <a:lnTo>
                  <a:pt x="2" y="686"/>
                </a:lnTo>
                <a:lnTo>
                  <a:pt x="5" y="683"/>
                </a:lnTo>
                <a:lnTo>
                  <a:pt x="7" y="680"/>
                </a:lnTo>
                <a:lnTo>
                  <a:pt x="8" y="679"/>
                </a:lnTo>
                <a:lnTo>
                  <a:pt x="10" y="680"/>
                </a:lnTo>
                <a:lnTo>
                  <a:pt x="11" y="681"/>
                </a:lnTo>
                <a:lnTo>
                  <a:pt x="11" y="683"/>
                </a:lnTo>
                <a:lnTo>
                  <a:pt x="11" y="688"/>
                </a:lnTo>
                <a:lnTo>
                  <a:pt x="10" y="694"/>
                </a:lnTo>
                <a:lnTo>
                  <a:pt x="10" y="700"/>
                </a:lnTo>
                <a:lnTo>
                  <a:pt x="10" y="707"/>
                </a:lnTo>
                <a:lnTo>
                  <a:pt x="14" y="704"/>
                </a:lnTo>
                <a:lnTo>
                  <a:pt x="16" y="702"/>
                </a:lnTo>
                <a:lnTo>
                  <a:pt x="16" y="698"/>
                </a:lnTo>
                <a:lnTo>
                  <a:pt x="16" y="695"/>
                </a:lnTo>
                <a:lnTo>
                  <a:pt x="15" y="689"/>
                </a:lnTo>
                <a:lnTo>
                  <a:pt x="16" y="685"/>
                </a:lnTo>
                <a:lnTo>
                  <a:pt x="18" y="680"/>
                </a:lnTo>
                <a:lnTo>
                  <a:pt x="21" y="675"/>
                </a:lnTo>
                <a:lnTo>
                  <a:pt x="21" y="672"/>
                </a:lnTo>
                <a:lnTo>
                  <a:pt x="22" y="667"/>
                </a:lnTo>
                <a:lnTo>
                  <a:pt x="22" y="665"/>
                </a:lnTo>
                <a:lnTo>
                  <a:pt x="22" y="663"/>
                </a:lnTo>
                <a:lnTo>
                  <a:pt x="21" y="661"/>
                </a:lnTo>
                <a:lnTo>
                  <a:pt x="18" y="661"/>
                </a:lnTo>
                <a:lnTo>
                  <a:pt x="17" y="661"/>
                </a:lnTo>
                <a:lnTo>
                  <a:pt x="16" y="661"/>
                </a:lnTo>
                <a:lnTo>
                  <a:pt x="16" y="662"/>
                </a:lnTo>
                <a:lnTo>
                  <a:pt x="16" y="663"/>
                </a:lnTo>
                <a:lnTo>
                  <a:pt x="14" y="667"/>
                </a:lnTo>
                <a:lnTo>
                  <a:pt x="11" y="670"/>
                </a:lnTo>
                <a:lnTo>
                  <a:pt x="10" y="666"/>
                </a:lnTo>
                <a:lnTo>
                  <a:pt x="11" y="662"/>
                </a:lnTo>
                <a:lnTo>
                  <a:pt x="11" y="659"/>
                </a:lnTo>
                <a:lnTo>
                  <a:pt x="11" y="659"/>
                </a:lnTo>
                <a:lnTo>
                  <a:pt x="13" y="658"/>
                </a:lnTo>
                <a:lnTo>
                  <a:pt x="15" y="658"/>
                </a:lnTo>
                <a:lnTo>
                  <a:pt x="19" y="655"/>
                </a:lnTo>
                <a:lnTo>
                  <a:pt x="24" y="652"/>
                </a:lnTo>
                <a:lnTo>
                  <a:pt x="28" y="642"/>
                </a:lnTo>
                <a:lnTo>
                  <a:pt x="32" y="633"/>
                </a:lnTo>
                <a:lnTo>
                  <a:pt x="36" y="621"/>
                </a:lnTo>
                <a:lnTo>
                  <a:pt x="41" y="609"/>
                </a:lnTo>
                <a:lnTo>
                  <a:pt x="47" y="598"/>
                </a:lnTo>
                <a:lnTo>
                  <a:pt x="54" y="588"/>
                </a:lnTo>
                <a:lnTo>
                  <a:pt x="55" y="596"/>
                </a:lnTo>
                <a:lnTo>
                  <a:pt x="56" y="605"/>
                </a:lnTo>
                <a:lnTo>
                  <a:pt x="50" y="617"/>
                </a:lnTo>
                <a:lnTo>
                  <a:pt x="43" y="631"/>
                </a:lnTo>
                <a:lnTo>
                  <a:pt x="41" y="638"/>
                </a:lnTo>
                <a:lnTo>
                  <a:pt x="39" y="645"/>
                </a:lnTo>
                <a:lnTo>
                  <a:pt x="39" y="652"/>
                </a:lnTo>
                <a:lnTo>
                  <a:pt x="39" y="659"/>
                </a:lnTo>
                <a:lnTo>
                  <a:pt x="39" y="663"/>
                </a:lnTo>
                <a:lnTo>
                  <a:pt x="40" y="666"/>
                </a:lnTo>
                <a:lnTo>
                  <a:pt x="40" y="669"/>
                </a:lnTo>
                <a:lnTo>
                  <a:pt x="40" y="669"/>
                </a:lnTo>
                <a:lnTo>
                  <a:pt x="41" y="670"/>
                </a:lnTo>
                <a:lnTo>
                  <a:pt x="43" y="670"/>
                </a:lnTo>
                <a:lnTo>
                  <a:pt x="50" y="666"/>
                </a:lnTo>
                <a:lnTo>
                  <a:pt x="57" y="663"/>
                </a:lnTo>
                <a:lnTo>
                  <a:pt x="56" y="677"/>
                </a:lnTo>
                <a:lnTo>
                  <a:pt x="57" y="691"/>
                </a:lnTo>
                <a:lnTo>
                  <a:pt x="57" y="695"/>
                </a:lnTo>
                <a:lnTo>
                  <a:pt x="57" y="698"/>
                </a:lnTo>
                <a:lnTo>
                  <a:pt x="55" y="699"/>
                </a:lnTo>
                <a:lnTo>
                  <a:pt x="52" y="702"/>
                </a:lnTo>
                <a:lnTo>
                  <a:pt x="51" y="703"/>
                </a:lnTo>
                <a:lnTo>
                  <a:pt x="51" y="705"/>
                </a:lnTo>
                <a:lnTo>
                  <a:pt x="52" y="706"/>
                </a:lnTo>
                <a:lnTo>
                  <a:pt x="54" y="708"/>
                </a:lnTo>
                <a:lnTo>
                  <a:pt x="57" y="713"/>
                </a:lnTo>
                <a:lnTo>
                  <a:pt x="61" y="716"/>
                </a:lnTo>
                <a:lnTo>
                  <a:pt x="64" y="717"/>
                </a:lnTo>
                <a:lnTo>
                  <a:pt x="66" y="719"/>
                </a:lnTo>
                <a:lnTo>
                  <a:pt x="68" y="721"/>
                </a:lnTo>
                <a:lnTo>
                  <a:pt x="68" y="723"/>
                </a:lnTo>
                <a:lnTo>
                  <a:pt x="66" y="727"/>
                </a:lnTo>
                <a:lnTo>
                  <a:pt x="63" y="729"/>
                </a:lnTo>
                <a:lnTo>
                  <a:pt x="61" y="736"/>
                </a:lnTo>
                <a:lnTo>
                  <a:pt x="63" y="741"/>
                </a:lnTo>
                <a:lnTo>
                  <a:pt x="65" y="739"/>
                </a:lnTo>
                <a:lnTo>
                  <a:pt x="66" y="736"/>
                </a:lnTo>
                <a:lnTo>
                  <a:pt x="66" y="733"/>
                </a:lnTo>
                <a:lnTo>
                  <a:pt x="67" y="732"/>
                </a:lnTo>
                <a:lnTo>
                  <a:pt x="68" y="731"/>
                </a:lnTo>
                <a:lnTo>
                  <a:pt x="72" y="732"/>
                </a:lnTo>
                <a:lnTo>
                  <a:pt x="74" y="733"/>
                </a:lnTo>
                <a:lnTo>
                  <a:pt x="75" y="735"/>
                </a:lnTo>
                <a:lnTo>
                  <a:pt x="74" y="737"/>
                </a:lnTo>
                <a:lnTo>
                  <a:pt x="72" y="738"/>
                </a:lnTo>
                <a:lnTo>
                  <a:pt x="72" y="740"/>
                </a:lnTo>
                <a:lnTo>
                  <a:pt x="73" y="741"/>
                </a:lnTo>
                <a:lnTo>
                  <a:pt x="73" y="741"/>
                </a:lnTo>
                <a:lnTo>
                  <a:pt x="75" y="742"/>
                </a:lnTo>
                <a:lnTo>
                  <a:pt x="76" y="745"/>
                </a:lnTo>
                <a:lnTo>
                  <a:pt x="77" y="747"/>
                </a:lnTo>
                <a:lnTo>
                  <a:pt x="77" y="749"/>
                </a:lnTo>
                <a:lnTo>
                  <a:pt x="77" y="753"/>
                </a:lnTo>
                <a:lnTo>
                  <a:pt x="76" y="756"/>
                </a:lnTo>
                <a:lnTo>
                  <a:pt x="77" y="758"/>
                </a:lnTo>
                <a:lnTo>
                  <a:pt x="80" y="758"/>
                </a:lnTo>
                <a:lnTo>
                  <a:pt x="81" y="756"/>
                </a:lnTo>
                <a:lnTo>
                  <a:pt x="83" y="756"/>
                </a:lnTo>
                <a:lnTo>
                  <a:pt x="87" y="754"/>
                </a:lnTo>
                <a:lnTo>
                  <a:pt x="90" y="753"/>
                </a:lnTo>
                <a:lnTo>
                  <a:pt x="91" y="750"/>
                </a:lnTo>
                <a:lnTo>
                  <a:pt x="90" y="749"/>
                </a:lnTo>
                <a:lnTo>
                  <a:pt x="88" y="747"/>
                </a:lnTo>
                <a:lnTo>
                  <a:pt x="85" y="744"/>
                </a:lnTo>
                <a:lnTo>
                  <a:pt x="84" y="740"/>
                </a:lnTo>
                <a:lnTo>
                  <a:pt x="83" y="737"/>
                </a:lnTo>
                <a:lnTo>
                  <a:pt x="82" y="733"/>
                </a:lnTo>
                <a:lnTo>
                  <a:pt x="81" y="730"/>
                </a:lnTo>
                <a:lnTo>
                  <a:pt x="82" y="727"/>
                </a:lnTo>
                <a:lnTo>
                  <a:pt x="83" y="729"/>
                </a:lnTo>
                <a:lnTo>
                  <a:pt x="85" y="731"/>
                </a:lnTo>
                <a:lnTo>
                  <a:pt x="89" y="731"/>
                </a:lnTo>
                <a:lnTo>
                  <a:pt x="91" y="732"/>
                </a:lnTo>
                <a:lnTo>
                  <a:pt x="97" y="733"/>
                </a:lnTo>
                <a:lnTo>
                  <a:pt x="102" y="736"/>
                </a:lnTo>
                <a:lnTo>
                  <a:pt x="101" y="729"/>
                </a:lnTo>
                <a:lnTo>
                  <a:pt x="98" y="723"/>
                </a:lnTo>
                <a:lnTo>
                  <a:pt x="99" y="720"/>
                </a:lnTo>
                <a:lnTo>
                  <a:pt x="101" y="716"/>
                </a:lnTo>
                <a:lnTo>
                  <a:pt x="104" y="715"/>
                </a:lnTo>
                <a:lnTo>
                  <a:pt x="105" y="715"/>
                </a:lnTo>
                <a:lnTo>
                  <a:pt x="107" y="716"/>
                </a:lnTo>
                <a:lnTo>
                  <a:pt x="108" y="719"/>
                </a:lnTo>
                <a:lnTo>
                  <a:pt x="109" y="724"/>
                </a:lnTo>
                <a:lnTo>
                  <a:pt x="110" y="731"/>
                </a:lnTo>
                <a:lnTo>
                  <a:pt x="113" y="732"/>
                </a:lnTo>
                <a:lnTo>
                  <a:pt x="115" y="732"/>
                </a:lnTo>
                <a:lnTo>
                  <a:pt x="117" y="732"/>
                </a:lnTo>
                <a:lnTo>
                  <a:pt x="118" y="732"/>
                </a:lnTo>
                <a:lnTo>
                  <a:pt x="120" y="732"/>
                </a:lnTo>
                <a:lnTo>
                  <a:pt x="121" y="732"/>
                </a:lnTo>
                <a:lnTo>
                  <a:pt x="121" y="731"/>
                </a:lnTo>
                <a:lnTo>
                  <a:pt x="121" y="730"/>
                </a:lnTo>
                <a:lnTo>
                  <a:pt x="122" y="725"/>
                </a:lnTo>
                <a:lnTo>
                  <a:pt x="122" y="721"/>
                </a:lnTo>
                <a:lnTo>
                  <a:pt x="122" y="716"/>
                </a:lnTo>
                <a:lnTo>
                  <a:pt x="123" y="712"/>
                </a:lnTo>
                <a:lnTo>
                  <a:pt x="123" y="711"/>
                </a:lnTo>
                <a:lnTo>
                  <a:pt x="124" y="710"/>
                </a:lnTo>
                <a:lnTo>
                  <a:pt x="125" y="710"/>
                </a:lnTo>
                <a:lnTo>
                  <a:pt x="126" y="710"/>
                </a:lnTo>
                <a:lnTo>
                  <a:pt x="129" y="712"/>
                </a:lnTo>
                <a:lnTo>
                  <a:pt x="130" y="714"/>
                </a:lnTo>
                <a:lnTo>
                  <a:pt x="131" y="720"/>
                </a:lnTo>
                <a:lnTo>
                  <a:pt x="133" y="725"/>
                </a:lnTo>
                <a:lnTo>
                  <a:pt x="133" y="732"/>
                </a:lnTo>
                <a:lnTo>
                  <a:pt x="132" y="737"/>
                </a:lnTo>
                <a:lnTo>
                  <a:pt x="127" y="738"/>
                </a:lnTo>
                <a:lnTo>
                  <a:pt x="124" y="737"/>
                </a:lnTo>
                <a:lnTo>
                  <a:pt x="124" y="736"/>
                </a:lnTo>
                <a:lnTo>
                  <a:pt x="124" y="735"/>
                </a:lnTo>
                <a:lnTo>
                  <a:pt x="123" y="733"/>
                </a:lnTo>
                <a:lnTo>
                  <a:pt x="121" y="732"/>
                </a:lnTo>
                <a:lnTo>
                  <a:pt x="122" y="737"/>
                </a:lnTo>
                <a:lnTo>
                  <a:pt x="123" y="739"/>
                </a:lnTo>
                <a:lnTo>
                  <a:pt x="125" y="741"/>
                </a:lnTo>
                <a:lnTo>
                  <a:pt x="129" y="742"/>
                </a:lnTo>
                <a:lnTo>
                  <a:pt x="132" y="746"/>
                </a:lnTo>
                <a:lnTo>
                  <a:pt x="135" y="748"/>
                </a:lnTo>
                <a:lnTo>
                  <a:pt x="138" y="748"/>
                </a:lnTo>
                <a:lnTo>
                  <a:pt x="139" y="747"/>
                </a:lnTo>
                <a:lnTo>
                  <a:pt x="140" y="745"/>
                </a:lnTo>
                <a:lnTo>
                  <a:pt x="140" y="742"/>
                </a:lnTo>
                <a:lnTo>
                  <a:pt x="140" y="733"/>
                </a:lnTo>
                <a:lnTo>
                  <a:pt x="140" y="725"/>
                </a:lnTo>
                <a:lnTo>
                  <a:pt x="139" y="716"/>
                </a:lnTo>
                <a:lnTo>
                  <a:pt x="138" y="708"/>
                </a:lnTo>
                <a:lnTo>
                  <a:pt x="135" y="699"/>
                </a:lnTo>
                <a:lnTo>
                  <a:pt x="135" y="691"/>
                </a:lnTo>
                <a:lnTo>
                  <a:pt x="137" y="688"/>
                </a:lnTo>
                <a:lnTo>
                  <a:pt x="139" y="686"/>
                </a:lnTo>
                <a:lnTo>
                  <a:pt x="141" y="685"/>
                </a:lnTo>
                <a:lnTo>
                  <a:pt x="145" y="685"/>
                </a:lnTo>
                <a:lnTo>
                  <a:pt x="147" y="683"/>
                </a:lnTo>
                <a:lnTo>
                  <a:pt x="150" y="683"/>
                </a:lnTo>
                <a:lnTo>
                  <a:pt x="153" y="681"/>
                </a:lnTo>
                <a:lnTo>
                  <a:pt x="155" y="680"/>
                </a:lnTo>
                <a:lnTo>
                  <a:pt x="156" y="672"/>
                </a:lnTo>
                <a:lnTo>
                  <a:pt x="157" y="663"/>
                </a:lnTo>
                <a:lnTo>
                  <a:pt x="160" y="656"/>
                </a:lnTo>
                <a:lnTo>
                  <a:pt x="165" y="649"/>
                </a:lnTo>
                <a:lnTo>
                  <a:pt x="176" y="634"/>
                </a:lnTo>
                <a:lnTo>
                  <a:pt x="188" y="619"/>
                </a:lnTo>
                <a:lnTo>
                  <a:pt x="197" y="604"/>
                </a:lnTo>
                <a:lnTo>
                  <a:pt x="207" y="591"/>
                </a:lnTo>
                <a:lnTo>
                  <a:pt x="213" y="587"/>
                </a:lnTo>
                <a:lnTo>
                  <a:pt x="219" y="583"/>
                </a:lnTo>
                <a:lnTo>
                  <a:pt x="221" y="581"/>
                </a:lnTo>
                <a:lnTo>
                  <a:pt x="223" y="579"/>
                </a:lnTo>
                <a:lnTo>
                  <a:pt x="224" y="575"/>
                </a:lnTo>
                <a:lnTo>
                  <a:pt x="225" y="572"/>
                </a:lnTo>
                <a:lnTo>
                  <a:pt x="227" y="569"/>
                </a:lnTo>
                <a:lnTo>
                  <a:pt x="228" y="567"/>
                </a:lnTo>
                <a:lnTo>
                  <a:pt x="230" y="569"/>
                </a:lnTo>
                <a:lnTo>
                  <a:pt x="232" y="570"/>
                </a:lnTo>
                <a:lnTo>
                  <a:pt x="234" y="569"/>
                </a:lnTo>
                <a:lnTo>
                  <a:pt x="236" y="567"/>
                </a:lnTo>
                <a:lnTo>
                  <a:pt x="237" y="567"/>
                </a:lnTo>
                <a:lnTo>
                  <a:pt x="237" y="571"/>
                </a:lnTo>
                <a:lnTo>
                  <a:pt x="237" y="579"/>
                </a:lnTo>
                <a:lnTo>
                  <a:pt x="234" y="587"/>
                </a:lnTo>
                <a:lnTo>
                  <a:pt x="230" y="592"/>
                </a:lnTo>
                <a:lnTo>
                  <a:pt x="225" y="598"/>
                </a:lnTo>
                <a:lnTo>
                  <a:pt x="231" y="598"/>
                </a:lnTo>
                <a:lnTo>
                  <a:pt x="234" y="598"/>
                </a:lnTo>
                <a:lnTo>
                  <a:pt x="237" y="599"/>
                </a:lnTo>
                <a:lnTo>
                  <a:pt x="238" y="602"/>
                </a:lnTo>
                <a:lnTo>
                  <a:pt x="238" y="604"/>
                </a:lnTo>
                <a:lnTo>
                  <a:pt x="238" y="607"/>
                </a:lnTo>
                <a:lnTo>
                  <a:pt x="242" y="603"/>
                </a:lnTo>
                <a:lnTo>
                  <a:pt x="247" y="598"/>
                </a:lnTo>
                <a:lnTo>
                  <a:pt x="250" y="599"/>
                </a:lnTo>
                <a:lnTo>
                  <a:pt x="254" y="600"/>
                </a:lnTo>
                <a:lnTo>
                  <a:pt x="255" y="597"/>
                </a:lnTo>
                <a:lnTo>
                  <a:pt x="254" y="595"/>
                </a:lnTo>
                <a:lnTo>
                  <a:pt x="256" y="587"/>
                </a:lnTo>
                <a:lnTo>
                  <a:pt x="260" y="579"/>
                </a:lnTo>
                <a:lnTo>
                  <a:pt x="261" y="578"/>
                </a:lnTo>
                <a:lnTo>
                  <a:pt x="261" y="575"/>
                </a:lnTo>
                <a:lnTo>
                  <a:pt x="262" y="574"/>
                </a:lnTo>
                <a:lnTo>
                  <a:pt x="264" y="575"/>
                </a:lnTo>
                <a:lnTo>
                  <a:pt x="265" y="580"/>
                </a:lnTo>
                <a:lnTo>
                  <a:pt x="265" y="584"/>
                </a:lnTo>
                <a:lnTo>
                  <a:pt x="267" y="584"/>
                </a:lnTo>
                <a:lnTo>
                  <a:pt x="270" y="582"/>
                </a:lnTo>
                <a:lnTo>
                  <a:pt x="272" y="583"/>
                </a:lnTo>
                <a:lnTo>
                  <a:pt x="275" y="584"/>
                </a:lnTo>
                <a:lnTo>
                  <a:pt x="278" y="584"/>
                </a:lnTo>
                <a:lnTo>
                  <a:pt x="279" y="583"/>
                </a:lnTo>
                <a:lnTo>
                  <a:pt x="280" y="582"/>
                </a:lnTo>
                <a:lnTo>
                  <a:pt x="281" y="580"/>
                </a:lnTo>
                <a:lnTo>
                  <a:pt x="281" y="574"/>
                </a:lnTo>
                <a:lnTo>
                  <a:pt x="282" y="571"/>
                </a:lnTo>
                <a:lnTo>
                  <a:pt x="282" y="567"/>
                </a:lnTo>
                <a:lnTo>
                  <a:pt x="283" y="562"/>
                </a:lnTo>
                <a:lnTo>
                  <a:pt x="285" y="557"/>
                </a:lnTo>
                <a:lnTo>
                  <a:pt x="287" y="555"/>
                </a:lnTo>
                <a:lnTo>
                  <a:pt x="288" y="555"/>
                </a:lnTo>
                <a:lnTo>
                  <a:pt x="289" y="556"/>
                </a:lnTo>
                <a:lnTo>
                  <a:pt x="289" y="558"/>
                </a:lnTo>
                <a:lnTo>
                  <a:pt x="289" y="561"/>
                </a:lnTo>
                <a:lnTo>
                  <a:pt x="288" y="565"/>
                </a:lnTo>
                <a:lnTo>
                  <a:pt x="289" y="569"/>
                </a:lnTo>
                <a:lnTo>
                  <a:pt x="294" y="554"/>
                </a:lnTo>
                <a:lnTo>
                  <a:pt x="300" y="538"/>
                </a:lnTo>
                <a:lnTo>
                  <a:pt x="306" y="523"/>
                </a:lnTo>
                <a:lnTo>
                  <a:pt x="314" y="508"/>
                </a:lnTo>
                <a:lnTo>
                  <a:pt x="315" y="513"/>
                </a:lnTo>
                <a:lnTo>
                  <a:pt x="315" y="517"/>
                </a:lnTo>
                <a:lnTo>
                  <a:pt x="314" y="522"/>
                </a:lnTo>
                <a:lnTo>
                  <a:pt x="313" y="526"/>
                </a:lnTo>
                <a:lnTo>
                  <a:pt x="312" y="532"/>
                </a:lnTo>
                <a:lnTo>
                  <a:pt x="312" y="538"/>
                </a:lnTo>
                <a:lnTo>
                  <a:pt x="312" y="545"/>
                </a:lnTo>
                <a:lnTo>
                  <a:pt x="313" y="550"/>
                </a:lnTo>
                <a:lnTo>
                  <a:pt x="313" y="551"/>
                </a:lnTo>
                <a:lnTo>
                  <a:pt x="314" y="554"/>
                </a:lnTo>
                <a:lnTo>
                  <a:pt x="315" y="555"/>
                </a:lnTo>
                <a:lnTo>
                  <a:pt x="318" y="555"/>
                </a:lnTo>
                <a:lnTo>
                  <a:pt x="319" y="551"/>
                </a:lnTo>
                <a:lnTo>
                  <a:pt x="319" y="547"/>
                </a:lnTo>
                <a:lnTo>
                  <a:pt x="321" y="538"/>
                </a:lnTo>
                <a:lnTo>
                  <a:pt x="324" y="530"/>
                </a:lnTo>
                <a:lnTo>
                  <a:pt x="328" y="520"/>
                </a:lnTo>
                <a:lnTo>
                  <a:pt x="332" y="512"/>
                </a:lnTo>
                <a:lnTo>
                  <a:pt x="338" y="504"/>
                </a:lnTo>
                <a:lnTo>
                  <a:pt x="343" y="497"/>
                </a:lnTo>
                <a:lnTo>
                  <a:pt x="344" y="495"/>
                </a:lnTo>
                <a:lnTo>
                  <a:pt x="345" y="492"/>
                </a:lnTo>
                <a:lnTo>
                  <a:pt x="347" y="491"/>
                </a:lnTo>
                <a:lnTo>
                  <a:pt x="349" y="491"/>
                </a:lnTo>
                <a:lnTo>
                  <a:pt x="351" y="492"/>
                </a:lnTo>
                <a:lnTo>
                  <a:pt x="351" y="495"/>
                </a:lnTo>
                <a:lnTo>
                  <a:pt x="351" y="496"/>
                </a:lnTo>
                <a:lnTo>
                  <a:pt x="349" y="498"/>
                </a:lnTo>
                <a:lnTo>
                  <a:pt x="347" y="501"/>
                </a:lnTo>
                <a:lnTo>
                  <a:pt x="345" y="505"/>
                </a:lnTo>
                <a:lnTo>
                  <a:pt x="343" y="508"/>
                </a:lnTo>
                <a:lnTo>
                  <a:pt x="340" y="513"/>
                </a:lnTo>
                <a:lnTo>
                  <a:pt x="340" y="516"/>
                </a:lnTo>
                <a:lnTo>
                  <a:pt x="343" y="520"/>
                </a:lnTo>
                <a:lnTo>
                  <a:pt x="341" y="526"/>
                </a:lnTo>
                <a:lnTo>
                  <a:pt x="338" y="533"/>
                </a:lnTo>
                <a:lnTo>
                  <a:pt x="335" y="545"/>
                </a:lnTo>
                <a:lnTo>
                  <a:pt x="332" y="555"/>
                </a:lnTo>
                <a:lnTo>
                  <a:pt x="331" y="566"/>
                </a:lnTo>
                <a:lnTo>
                  <a:pt x="331" y="579"/>
                </a:lnTo>
                <a:lnTo>
                  <a:pt x="331" y="588"/>
                </a:lnTo>
                <a:lnTo>
                  <a:pt x="331" y="598"/>
                </a:lnTo>
                <a:lnTo>
                  <a:pt x="331" y="603"/>
                </a:lnTo>
                <a:lnTo>
                  <a:pt x="331" y="608"/>
                </a:lnTo>
                <a:lnTo>
                  <a:pt x="329" y="613"/>
                </a:lnTo>
                <a:lnTo>
                  <a:pt x="328" y="617"/>
                </a:lnTo>
                <a:lnTo>
                  <a:pt x="329" y="620"/>
                </a:lnTo>
                <a:lnTo>
                  <a:pt x="330" y="621"/>
                </a:lnTo>
                <a:lnTo>
                  <a:pt x="329" y="622"/>
                </a:lnTo>
                <a:lnTo>
                  <a:pt x="329" y="624"/>
                </a:lnTo>
                <a:lnTo>
                  <a:pt x="328" y="630"/>
                </a:lnTo>
                <a:lnTo>
                  <a:pt x="327" y="634"/>
                </a:lnTo>
                <a:lnTo>
                  <a:pt x="324" y="639"/>
                </a:lnTo>
                <a:lnTo>
                  <a:pt x="322" y="644"/>
                </a:lnTo>
                <a:lnTo>
                  <a:pt x="321" y="648"/>
                </a:lnTo>
                <a:lnTo>
                  <a:pt x="322" y="652"/>
                </a:lnTo>
                <a:lnTo>
                  <a:pt x="324" y="649"/>
                </a:lnTo>
                <a:lnTo>
                  <a:pt x="327" y="649"/>
                </a:lnTo>
                <a:lnTo>
                  <a:pt x="330" y="650"/>
                </a:lnTo>
                <a:lnTo>
                  <a:pt x="332" y="653"/>
                </a:lnTo>
                <a:lnTo>
                  <a:pt x="332" y="648"/>
                </a:lnTo>
                <a:lnTo>
                  <a:pt x="332" y="645"/>
                </a:lnTo>
                <a:lnTo>
                  <a:pt x="332" y="642"/>
                </a:lnTo>
                <a:lnTo>
                  <a:pt x="332" y="641"/>
                </a:lnTo>
                <a:lnTo>
                  <a:pt x="332" y="640"/>
                </a:lnTo>
                <a:lnTo>
                  <a:pt x="330" y="639"/>
                </a:lnTo>
                <a:lnTo>
                  <a:pt x="331" y="639"/>
                </a:lnTo>
                <a:lnTo>
                  <a:pt x="332" y="639"/>
                </a:lnTo>
                <a:lnTo>
                  <a:pt x="333" y="638"/>
                </a:lnTo>
                <a:lnTo>
                  <a:pt x="335" y="636"/>
                </a:lnTo>
                <a:lnTo>
                  <a:pt x="336" y="631"/>
                </a:lnTo>
                <a:lnTo>
                  <a:pt x="338" y="628"/>
                </a:lnTo>
                <a:lnTo>
                  <a:pt x="338" y="634"/>
                </a:lnTo>
                <a:lnTo>
                  <a:pt x="340" y="640"/>
                </a:lnTo>
                <a:lnTo>
                  <a:pt x="343" y="636"/>
                </a:lnTo>
                <a:lnTo>
                  <a:pt x="343" y="630"/>
                </a:lnTo>
                <a:lnTo>
                  <a:pt x="344" y="628"/>
                </a:lnTo>
                <a:lnTo>
                  <a:pt x="344" y="624"/>
                </a:lnTo>
                <a:lnTo>
                  <a:pt x="346" y="623"/>
                </a:lnTo>
                <a:lnTo>
                  <a:pt x="348" y="622"/>
                </a:lnTo>
                <a:lnTo>
                  <a:pt x="349" y="623"/>
                </a:lnTo>
                <a:lnTo>
                  <a:pt x="352" y="625"/>
                </a:lnTo>
                <a:lnTo>
                  <a:pt x="352" y="628"/>
                </a:lnTo>
                <a:lnTo>
                  <a:pt x="352" y="630"/>
                </a:lnTo>
                <a:lnTo>
                  <a:pt x="351" y="631"/>
                </a:lnTo>
                <a:lnTo>
                  <a:pt x="349" y="632"/>
                </a:lnTo>
                <a:lnTo>
                  <a:pt x="348" y="636"/>
                </a:lnTo>
                <a:lnTo>
                  <a:pt x="348" y="638"/>
                </a:lnTo>
                <a:lnTo>
                  <a:pt x="347" y="644"/>
                </a:lnTo>
                <a:lnTo>
                  <a:pt x="346" y="649"/>
                </a:lnTo>
                <a:lnTo>
                  <a:pt x="347" y="663"/>
                </a:lnTo>
                <a:lnTo>
                  <a:pt x="351" y="677"/>
                </a:lnTo>
                <a:lnTo>
                  <a:pt x="351" y="679"/>
                </a:lnTo>
                <a:lnTo>
                  <a:pt x="351" y="680"/>
                </a:lnTo>
                <a:lnTo>
                  <a:pt x="352" y="686"/>
                </a:lnTo>
                <a:lnTo>
                  <a:pt x="351" y="692"/>
                </a:lnTo>
                <a:lnTo>
                  <a:pt x="349" y="699"/>
                </a:lnTo>
                <a:lnTo>
                  <a:pt x="351" y="706"/>
                </a:lnTo>
                <a:lnTo>
                  <a:pt x="352" y="712"/>
                </a:lnTo>
                <a:lnTo>
                  <a:pt x="355" y="717"/>
                </a:lnTo>
                <a:lnTo>
                  <a:pt x="360" y="722"/>
                </a:lnTo>
                <a:lnTo>
                  <a:pt x="364" y="727"/>
                </a:lnTo>
                <a:lnTo>
                  <a:pt x="368" y="732"/>
                </a:lnTo>
                <a:lnTo>
                  <a:pt x="370" y="737"/>
                </a:lnTo>
                <a:lnTo>
                  <a:pt x="371" y="742"/>
                </a:lnTo>
                <a:lnTo>
                  <a:pt x="371" y="748"/>
                </a:lnTo>
                <a:lnTo>
                  <a:pt x="371" y="752"/>
                </a:lnTo>
                <a:lnTo>
                  <a:pt x="372" y="754"/>
                </a:lnTo>
                <a:lnTo>
                  <a:pt x="373" y="756"/>
                </a:lnTo>
                <a:lnTo>
                  <a:pt x="374" y="756"/>
                </a:lnTo>
                <a:lnTo>
                  <a:pt x="377" y="757"/>
                </a:lnTo>
                <a:lnTo>
                  <a:pt x="378" y="756"/>
                </a:lnTo>
                <a:lnTo>
                  <a:pt x="380" y="755"/>
                </a:lnTo>
                <a:lnTo>
                  <a:pt x="382" y="753"/>
                </a:lnTo>
                <a:lnTo>
                  <a:pt x="384" y="741"/>
                </a:lnTo>
                <a:lnTo>
                  <a:pt x="387" y="731"/>
                </a:lnTo>
                <a:lnTo>
                  <a:pt x="390" y="732"/>
                </a:lnTo>
                <a:lnTo>
                  <a:pt x="394" y="732"/>
                </a:lnTo>
                <a:lnTo>
                  <a:pt x="394" y="730"/>
                </a:lnTo>
                <a:lnTo>
                  <a:pt x="394" y="728"/>
                </a:lnTo>
                <a:lnTo>
                  <a:pt x="395" y="725"/>
                </a:lnTo>
                <a:lnTo>
                  <a:pt x="397" y="723"/>
                </a:lnTo>
                <a:lnTo>
                  <a:pt x="404" y="713"/>
                </a:lnTo>
                <a:lnTo>
                  <a:pt x="410" y="703"/>
                </a:lnTo>
                <a:lnTo>
                  <a:pt x="412" y="698"/>
                </a:lnTo>
                <a:lnTo>
                  <a:pt x="415" y="692"/>
                </a:lnTo>
                <a:lnTo>
                  <a:pt x="419" y="688"/>
                </a:lnTo>
                <a:lnTo>
                  <a:pt x="422" y="686"/>
                </a:lnTo>
                <a:lnTo>
                  <a:pt x="423" y="691"/>
                </a:lnTo>
                <a:lnTo>
                  <a:pt x="425" y="698"/>
                </a:lnTo>
                <a:lnTo>
                  <a:pt x="419" y="708"/>
                </a:lnTo>
                <a:lnTo>
                  <a:pt x="412" y="716"/>
                </a:lnTo>
                <a:lnTo>
                  <a:pt x="406" y="725"/>
                </a:lnTo>
                <a:lnTo>
                  <a:pt x="403" y="736"/>
                </a:lnTo>
                <a:lnTo>
                  <a:pt x="401" y="739"/>
                </a:lnTo>
                <a:lnTo>
                  <a:pt x="398" y="742"/>
                </a:lnTo>
                <a:lnTo>
                  <a:pt x="395" y="744"/>
                </a:lnTo>
                <a:lnTo>
                  <a:pt x="390" y="745"/>
                </a:lnTo>
                <a:lnTo>
                  <a:pt x="392" y="748"/>
                </a:lnTo>
                <a:lnTo>
                  <a:pt x="394" y="753"/>
                </a:lnTo>
                <a:lnTo>
                  <a:pt x="395" y="756"/>
                </a:lnTo>
                <a:lnTo>
                  <a:pt x="394" y="760"/>
                </a:lnTo>
                <a:lnTo>
                  <a:pt x="392" y="763"/>
                </a:lnTo>
                <a:lnTo>
                  <a:pt x="388" y="764"/>
                </a:lnTo>
                <a:lnTo>
                  <a:pt x="387" y="765"/>
                </a:lnTo>
                <a:lnTo>
                  <a:pt x="387" y="766"/>
                </a:lnTo>
                <a:lnTo>
                  <a:pt x="386" y="768"/>
                </a:lnTo>
                <a:lnTo>
                  <a:pt x="386" y="770"/>
                </a:lnTo>
                <a:lnTo>
                  <a:pt x="388" y="778"/>
                </a:lnTo>
                <a:lnTo>
                  <a:pt x="393" y="783"/>
                </a:lnTo>
                <a:lnTo>
                  <a:pt x="396" y="786"/>
                </a:lnTo>
                <a:lnTo>
                  <a:pt x="399" y="788"/>
                </a:lnTo>
                <a:lnTo>
                  <a:pt x="403" y="788"/>
                </a:lnTo>
                <a:lnTo>
                  <a:pt x="406" y="788"/>
                </a:lnTo>
                <a:lnTo>
                  <a:pt x="411" y="786"/>
                </a:lnTo>
                <a:lnTo>
                  <a:pt x="414" y="783"/>
                </a:lnTo>
                <a:lnTo>
                  <a:pt x="419" y="782"/>
                </a:lnTo>
                <a:lnTo>
                  <a:pt x="422" y="782"/>
                </a:lnTo>
                <a:lnTo>
                  <a:pt x="425" y="781"/>
                </a:lnTo>
                <a:lnTo>
                  <a:pt x="427" y="779"/>
                </a:lnTo>
                <a:lnTo>
                  <a:pt x="428" y="777"/>
                </a:lnTo>
                <a:lnTo>
                  <a:pt x="430" y="773"/>
                </a:lnTo>
                <a:lnTo>
                  <a:pt x="433" y="765"/>
                </a:lnTo>
                <a:lnTo>
                  <a:pt x="435" y="761"/>
                </a:lnTo>
                <a:lnTo>
                  <a:pt x="440" y="749"/>
                </a:lnTo>
                <a:lnTo>
                  <a:pt x="445" y="738"/>
                </a:lnTo>
                <a:lnTo>
                  <a:pt x="451" y="727"/>
                </a:lnTo>
                <a:lnTo>
                  <a:pt x="456" y="715"/>
                </a:lnTo>
                <a:lnTo>
                  <a:pt x="470" y="694"/>
                </a:lnTo>
                <a:lnTo>
                  <a:pt x="485" y="672"/>
                </a:lnTo>
                <a:lnTo>
                  <a:pt x="501" y="653"/>
                </a:lnTo>
                <a:lnTo>
                  <a:pt x="519" y="633"/>
                </a:lnTo>
                <a:lnTo>
                  <a:pt x="528" y="624"/>
                </a:lnTo>
                <a:lnTo>
                  <a:pt x="537" y="615"/>
                </a:lnTo>
                <a:lnTo>
                  <a:pt x="539" y="612"/>
                </a:lnTo>
                <a:lnTo>
                  <a:pt x="543" y="608"/>
                </a:lnTo>
                <a:lnTo>
                  <a:pt x="546" y="606"/>
                </a:lnTo>
                <a:lnTo>
                  <a:pt x="551" y="605"/>
                </a:lnTo>
                <a:lnTo>
                  <a:pt x="554" y="604"/>
                </a:lnTo>
                <a:lnTo>
                  <a:pt x="558" y="603"/>
                </a:lnTo>
                <a:lnTo>
                  <a:pt x="561" y="600"/>
                </a:lnTo>
                <a:lnTo>
                  <a:pt x="563" y="598"/>
                </a:lnTo>
                <a:lnTo>
                  <a:pt x="569" y="590"/>
                </a:lnTo>
                <a:lnTo>
                  <a:pt x="574" y="582"/>
                </a:lnTo>
                <a:lnTo>
                  <a:pt x="576" y="579"/>
                </a:lnTo>
                <a:lnTo>
                  <a:pt x="580" y="574"/>
                </a:lnTo>
                <a:lnTo>
                  <a:pt x="583" y="572"/>
                </a:lnTo>
                <a:lnTo>
                  <a:pt x="584" y="570"/>
                </a:lnTo>
                <a:lnTo>
                  <a:pt x="586" y="569"/>
                </a:lnTo>
                <a:lnTo>
                  <a:pt x="588" y="569"/>
                </a:lnTo>
                <a:lnTo>
                  <a:pt x="590" y="572"/>
                </a:lnTo>
                <a:lnTo>
                  <a:pt x="591" y="575"/>
                </a:lnTo>
                <a:lnTo>
                  <a:pt x="592" y="578"/>
                </a:lnTo>
                <a:lnTo>
                  <a:pt x="592" y="578"/>
                </a:lnTo>
                <a:lnTo>
                  <a:pt x="593" y="578"/>
                </a:lnTo>
                <a:lnTo>
                  <a:pt x="594" y="576"/>
                </a:lnTo>
                <a:lnTo>
                  <a:pt x="598" y="572"/>
                </a:lnTo>
                <a:lnTo>
                  <a:pt x="600" y="567"/>
                </a:lnTo>
                <a:lnTo>
                  <a:pt x="604" y="563"/>
                </a:lnTo>
                <a:lnTo>
                  <a:pt x="608" y="558"/>
                </a:lnTo>
                <a:lnTo>
                  <a:pt x="611" y="555"/>
                </a:lnTo>
                <a:lnTo>
                  <a:pt x="615" y="550"/>
                </a:lnTo>
                <a:lnTo>
                  <a:pt x="616" y="548"/>
                </a:lnTo>
                <a:lnTo>
                  <a:pt x="617" y="547"/>
                </a:lnTo>
                <a:lnTo>
                  <a:pt x="618" y="546"/>
                </a:lnTo>
                <a:lnTo>
                  <a:pt x="620" y="547"/>
                </a:lnTo>
                <a:lnTo>
                  <a:pt x="617" y="553"/>
                </a:lnTo>
                <a:lnTo>
                  <a:pt x="615" y="558"/>
                </a:lnTo>
                <a:lnTo>
                  <a:pt x="615" y="561"/>
                </a:lnTo>
                <a:lnTo>
                  <a:pt x="616" y="563"/>
                </a:lnTo>
                <a:lnTo>
                  <a:pt x="617" y="564"/>
                </a:lnTo>
                <a:lnTo>
                  <a:pt x="619" y="564"/>
                </a:lnTo>
                <a:lnTo>
                  <a:pt x="621" y="561"/>
                </a:lnTo>
                <a:lnTo>
                  <a:pt x="624" y="557"/>
                </a:lnTo>
                <a:lnTo>
                  <a:pt x="631" y="551"/>
                </a:lnTo>
                <a:lnTo>
                  <a:pt x="637" y="546"/>
                </a:lnTo>
                <a:lnTo>
                  <a:pt x="652" y="533"/>
                </a:lnTo>
                <a:lnTo>
                  <a:pt x="667" y="521"/>
                </a:lnTo>
                <a:lnTo>
                  <a:pt x="681" y="508"/>
                </a:lnTo>
                <a:lnTo>
                  <a:pt x="695" y="497"/>
                </a:lnTo>
                <a:lnTo>
                  <a:pt x="702" y="491"/>
                </a:lnTo>
                <a:lnTo>
                  <a:pt x="708" y="488"/>
                </a:lnTo>
                <a:lnTo>
                  <a:pt x="715" y="484"/>
                </a:lnTo>
                <a:lnTo>
                  <a:pt x="722" y="482"/>
                </a:lnTo>
                <a:lnTo>
                  <a:pt x="726" y="482"/>
                </a:lnTo>
                <a:lnTo>
                  <a:pt x="728" y="481"/>
                </a:lnTo>
                <a:lnTo>
                  <a:pt x="731" y="479"/>
                </a:lnTo>
                <a:lnTo>
                  <a:pt x="732" y="475"/>
                </a:lnTo>
                <a:lnTo>
                  <a:pt x="736" y="470"/>
                </a:lnTo>
                <a:lnTo>
                  <a:pt x="742" y="465"/>
                </a:lnTo>
                <a:lnTo>
                  <a:pt x="758" y="455"/>
                </a:lnTo>
                <a:lnTo>
                  <a:pt x="774" y="443"/>
                </a:lnTo>
                <a:lnTo>
                  <a:pt x="790" y="433"/>
                </a:lnTo>
                <a:lnTo>
                  <a:pt x="806" y="422"/>
                </a:lnTo>
                <a:lnTo>
                  <a:pt x="806" y="425"/>
                </a:lnTo>
                <a:lnTo>
                  <a:pt x="805" y="429"/>
                </a:lnTo>
                <a:lnTo>
                  <a:pt x="804" y="432"/>
                </a:lnTo>
                <a:lnTo>
                  <a:pt x="800" y="434"/>
                </a:lnTo>
                <a:lnTo>
                  <a:pt x="793" y="439"/>
                </a:lnTo>
                <a:lnTo>
                  <a:pt x="788" y="442"/>
                </a:lnTo>
                <a:lnTo>
                  <a:pt x="774" y="456"/>
                </a:lnTo>
                <a:lnTo>
                  <a:pt x="760" y="468"/>
                </a:lnTo>
                <a:lnTo>
                  <a:pt x="752" y="474"/>
                </a:lnTo>
                <a:lnTo>
                  <a:pt x="744" y="479"/>
                </a:lnTo>
                <a:lnTo>
                  <a:pt x="738" y="484"/>
                </a:lnTo>
                <a:lnTo>
                  <a:pt x="731" y="490"/>
                </a:lnTo>
                <a:lnTo>
                  <a:pt x="718" y="503"/>
                </a:lnTo>
                <a:lnTo>
                  <a:pt x="705" y="516"/>
                </a:lnTo>
                <a:lnTo>
                  <a:pt x="691" y="526"/>
                </a:lnTo>
                <a:lnTo>
                  <a:pt x="676" y="537"/>
                </a:lnTo>
                <a:lnTo>
                  <a:pt x="673" y="538"/>
                </a:lnTo>
                <a:lnTo>
                  <a:pt x="668" y="540"/>
                </a:lnTo>
                <a:lnTo>
                  <a:pt x="666" y="542"/>
                </a:lnTo>
                <a:lnTo>
                  <a:pt x="664" y="546"/>
                </a:lnTo>
                <a:lnTo>
                  <a:pt x="659" y="553"/>
                </a:lnTo>
                <a:lnTo>
                  <a:pt x="654" y="559"/>
                </a:lnTo>
                <a:lnTo>
                  <a:pt x="646" y="566"/>
                </a:lnTo>
                <a:lnTo>
                  <a:pt x="640" y="572"/>
                </a:lnTo>
                <a:lnTo>
                  <a:pt x="637" y="575"/>
                </a:lnTo>
                <a:lnTo>
                  <a:pt x="635" y="580"/>
                </a:lnTo>
                <a:lnTo>
                  <a:pt x="632" y="583"/>
                </a:lnTo>
                <a:lnTo>
                  <a:pt x="628" y="584"/>
                </a:lnTo>
                <a:lnTo>
                  <a:pt x="627" y="584"/>
                </a:lnTo>
                <a:lnTo>
                  <a:pt x="626" y="583"/>
                </a:lnTo>
                <a:lnTo>
                  <a:pt x="625" y="582"/>
                </a:lnTo>
                <a:lnTo>
                  <a:pt x="625" y="581"/>
                </a:lnTo>
                <a:lnTo>
                  <a:pt x="626" y="578"/>
                </a:lnTo>
                <a:lnTo>
                  <a:pt x="628" y="575"/>
                </a:lnTo>
                <a:lnTo>
                  <a:pt x="629" y="572"/>
                </a:lnTo>
                <a:lnTo>
                  <a:pt x="632" y="570"/>
                </a:lnTo>
                <a:lnTo>
                  <a:pt x="632" y="566"/>
                </a:lnTo>
                <a:lnTo>
                  <a:pt x="632" y="562"/>
                </a:lnTo>
                <a:lnTo>
                  <a:pt x="626" y="569"/>
                </a:lnTo>
                <a:lnTo>
                  <a:pt x="621" y="575"/>
                </a:lnTo>
                <a:lnTo>
                  <a:pt x="619" y="580"/>
                </a:lnTo>
                <a:lnTo>
                  <a:pt x="617" y="583"/>
                </a:lnTo>
                <a:lnTo>
                  <a:pt x="613" y="586"/>
                </a:lnTo>
                <a:lnTo>
                  <a:pt x="611" y="588"/>
                </a:lnTo>
                <a:lnTo>
                  <a:pt x="611" y="589"/>
                </a:lnTo>
                <a:lnTo>
                  <a:pt x="611" y="590"/>
                </a:lnTo>
                <a:lnTo>
                  <a:pt x="612" y="590"/>
                </a:lnTo>
                <a:lnTo>
                  <a:pt x="613" y="589"/>
                </a:lnTo>
                <a:lnTo>
                  <a:pt x="617" y="588"/>
                </a:lnTo>
                <a:lnTo>
                  <a:pt x="618" y="586"/>
                </a:lnTo>
                <a:lnTo>
                  <a:pt x="621" y="586"/>
                </a:lnTo>
                <a:lnTo>
                  <a:pt x="624" y="587"/>
                </a:lnTo>
                <a:lnTo>
                  <a:pt x="624" y="589"/>
                </a:lnTo>
                <a:lnTo>
                  <a:pt x="621" y="591"/>
                </a:lnTo>
                <a:lnTo>
                  <a:pt x="609" y="607"/>
                </a:lnTo>
                <a:lnTo>
                  <a:pt x="596" y="623"/>
                </a:lnTo>
                <a:lnTo>
                  <a:pt x="591" y="629"/>
                </a:lnTo>
                <a:lnTo>
                  <a:pt x="586" y="633"/>
                </a:lnTo>
                <a:lnTo>
                  <a:pt x="586" y="636"/>
                </a:lnTo>
                <a:lnTo>
                  <a:pt x="586" y="638"/>
                </a:lnTo>
                <a:lnTo>
                  <a:pt x="588" y="640"/>
                </a:lnTo>
                <a:lnTo>
                  <a:pt x="592" y="642"/>
                </a:lnTo>
                <a:lnTo>
                  <a:pt x="593" y="639"/>
                </a:lnTo>
                <a:lnTo>
                  <a:pt x="592" y="636"/>
                </a:lnTo>
                <a:lnTo>
                  <a:pt x="593" y="633"/>
                </a:lnTo>
                <a:lnTo>
                  <a:pt x="593" y="632"/>
                </a:lnTo>
                <a:lnTo>
                  <a:pt x="595" y="632"/>
                </a:lnTo>
                <a:lnTo>
                  <a:pt x="598" y="632"/>
                </a:lnTo>
                <a:lnTo>
                  <a:pt x="598" y="630"/>
                </a:lnTo>
                <a:lnTo>
                  <a:pt x="598" y="628"/>
                </a:lnTo>
                <a:lnTo>
                  <a:pt x="599" y="627"/>
                </a:lnTo>
                <a:lnTo>
                  <a:pt x="600" y="625"/>
                </a:lnTo>
                <a:lnTo>
                  <a:pt x="601" y="627"/>
                </a:lnTo>
                <a:lnTo>
                  <a:pt x="602" y="627"/>
                </a:lnTo>
                <a:lnTo>
                  <a:pt x="602" y="628"/>
                </a:lnTo>
                <a:lnTo>
                  <a:pt x="601" y="629"/>
                </a:lnTo>
                <a:lnTo>
                  <a:pt x="600" y="630"/>
                </a:lnTo>
                <a:lnTo>
                  <a:pt x="599" y="631"/>
                </a:lnTo>
                <a:lnTo>
                  <a:pt x="598" y="634"/>
                </a:lnTo>
                <a:lnTo>
                  <a:pt x="596" y="639"/>
                </a:lnTo>
                <a:lnTo>
                  <a:pt x="595" y="640"/>
                </a:lnTo>
                <a:lnTo>
                  <a:pt x="595" y="642"/>
                </a:lnTo>
                <a:lnTo>
                  <a:pt x="593" y="642"/>
                </a:lnTo>
                <a:lnTo>
                  <a:pt x="592" y="642"/>
                </a:lnTo>
                <a:lnTo>
                  <a:pt x="593" y="644"/>
                </a:lnTo>
                <a:lnTo>
                  <a:pt x="593" y="646"/>
                </a:lnTo>
                <a:lnTo>
                  <a:pt x="595" y="646"/>
                </a:lnTo>
                <a:lnTo>
                  <a:pt x="598" y="646"/>
                </a:lnTo>
                <a:lnTo>
                  <a:pt x="599" y="644"/>
                </a:lnTo>
                <a:lnTo>
                  <a:pt x="600" y="642"/>
                </a:lnTo>
                <a:lnTo>
                  <a:pt x="601" y="640"/>
                </a:lnTo>
                <a:lnTo>
                  <a:pt x="602" y="638"/>
                </a:lnTo>
                <a:lnTo>
                  <a:pt x="603" y="638"/>
                </a:lnTo>
                <a:lnTo>
                  <a:pt x="604" y="637"/>
                </a:lnTo>
                <a:lnTo>
                  <a:pt x="606" y="638"/>
                </a:lnTo>
                <a:lnTo>
                  <a:pt x="606" y="639"/>
                </a:lnTo>
                <a:lnTo>
                  <a:pt x="606" y="642"/>
                </a:lnTo>
                <a:lnTo>
                  <a:pt x="606" y="647"/>
                </a:lnTo>
                <a:lnTo>
                  <a:pt x="615" y="638"/>
                </a:lnTo>
                <a:lnTo>
                  <a:pt x="623" y="628"/>
                </a:lnTo>
                <a:lnTo>
                  <a:pt x="625" y="629"/>
                </a:lnTo>
                <a:lnTo>
                  <a:pt x="627" y="630"/>
                </a:lnTo>
                <a:lnTo>
                  <a:pt x="629" y="631"/>
                </a:lnTo>
                <a:lnTo>
                  <a:pt x="631" y="633"/>
                </a:lnTo>
                <a:lnTo>
                  <a:pt x="634" y="631"/>
                </a:lnTo>
                <a:lnTo>
                  <a:pt x="639" y="628"/>
                </a:lnTo>
                <a:lnTo>
                  <a:pt x="640" y="627"/>
                </a:lnTo>
                <a:lnTo>
                  <a:pt x="642" y="625"/>
                </a:lnTo>
                <a:lnTo>
                  <a:pt x="641" y="623"/>
                </a:lnTo>
                <a:lnTo>
                  <a:pt x="641" y="620"/>
                </a:lnTo>
                <a:lnTo>
                  <a:pt x="643" y="620"/>
                </a:lnTo>
                <a:lnTo>
                  <a:pt x="644" y="620"/>
                </a:lnTo>
                <a:lnTo>
                  <a:pt x="649" y="617"/>
                </a:lnTo>
                <a:lnTo>
                  <a:pt x="652" y="616"/>
                </a:lnTo>
                <a:lnTo>
                  <a:pt x="649" y="625"/>
                </a:lnTo>
                <a:lnTo>
                  <a:pt x="644" y="636"/>
                </a:lnTo>
                <a:lnTo>
                  <a:pt x="650" y="631"/>
                </a:lnTo>
                <a:lnTo>
                  <a:pt x="656" y="628"/>
                </a:lnTo>
                <a:lnTo>
                  <a:pt x="660" y="628"/>
                </a:lnTo>
                <a:lnTo>
                  <a:pt x="664" y="628"/>
                </a:lnTo>
                <a:lnTo>
                  <a:pt x="664" y="625"/>
                </a:lnTo>
                <a:lnTo>
                  <a:pt x="664" y="623"/>
                </a:lnTo>
                <a:lnTo>
                  <a:pt x="661" y="622"/>
                </a:lnTo>
                <a:lnTo>
                  <a:pt x="659" y="621"/>
                </a:lnTo>
                <a:lnTo>
                  <a:pt x="658" y="621"/>
                </a:lnTo>
                <a:lnTo>
                  <a:pt x="658" y="620"/>
                </a:lnTo>
                <a:lnTo>
                  <a:pt x="658" y="619"/>
                </a:lnTo>
                <a:lnTo>
                  <a:pt x="659" y="617"/>
                </a:lnTo>
                <a:lnTo>
                  <a:pt x="661" y="615"/>
                </a:lnTo>
                <a:lnTo>
                  <a:pt x="662" y="614"/>
                </a:lnTo>
                <a:lnTo>
                  <a:pt x="662" y="612"/>
                </a:lnTo>
                <a:lnTo>
                  <a:pt x="662" y="609"/>
                </a:lnTo>
                <a:lnTo>
                  <a:pt x="662" y="609"/>
                </a:lnTo>
                <a:lnTo>
                  <a:pt x="665" y="608"/>
                </a:lnTo>
                <a:lnTo>
                  <a:pt x="665" y="614"/>
                </a:lnTo>
                <a:lnTo>
                  <a:pt x="666" y="617"/>
                </a:lnTo>
                <a:lnTo>
                  <a:pt x="670" y="617"/>
                </a:lnTo>
                <a:lnTo>
                  <a:pt x="675" y="616"/>
                </a:lnTo>
                <a:lnTo>
                  <a:pt x="675" y="617"/>
                </a:lnTo>
                <a:lnTo>
                  <a:pt x="673" y="620"/>
                </a:lnTo>
                <a:lnTo>
                  <a:pt x="673" y="621"/>
                </a:lnTo>
                <a:lnTo>
                  <a:pt x="674" y="622"/>
                </a:lnTo>
                <a:lnTo>
                  <a:pt x="675" y="622"/>
                </a:lnTo>
                <a:lnTo>
                  <a:pt x="676" y="622"/>
                </a:lnTo>
                <a:lnTo>
                  <a:pt x="678" y="622"/>
                </a:lnTo>
                <a:lnTo>
                  <a:pt x="679" y="622"/>
                </a:lnTo>
                <a:lnTo>
                  <a:pt x="681" y="623"/>
                </a:lnTo>
                <a:lnTo>
                  <a:pt x="682" y="624"/>
                </a:lnTo>
                <a:lnTo>
                  <a:pt x="681" y="625"/>
                </a:lnTo>
                <a:lnTo>
                  <a:pt x="679" y="628"/>
                </a:lnTo>
                <a:lnTo>
                  <a:pt x="677" y="628"/>
                </a:lnTo>
                <a:lnTo>
                  <a:pt x="675" y="628"/>
                </a:lnTo>
                <a:lnTo>
                  <a:pt x="673" y="630"/>
                </a:lnTo>
                <a:lnTo>
                  <a:pt x="670" y="631"/>
                </a:lnTo>
                <a:lnTo>
                  <a:pt x="665" y="637"/>
                </a:lnTo>
                <a:lnTo>
                  <a:pt x="658" y="641"/>
                </a:lnTo>
                <a:lnTo>
                  <a:pt x="651" y="645"/>
                </a:lnTo>
                <a:lnTo>
                  <a:pt x="644" y="649"/>
                </a:lnTo>
                <a:lnTo>
                  <a:pt x="631" y="663"/>
                </a:lnTo>
                <a:lnTo>
                  <a:pt x="619" y="678"/>
                </a:lnTo>
                <a:lnTo>
                  <a:pt x="609" y="692"/>
                </a:lnTo>
                <a:lnTo>
                  <a:pt x="599" y="708"/>
                </a:lnTo>
                <a:lnTo>
                  <a:pt x="595" y="714"/>
                </a:lnTo>
                <a:lnTo>
                  <a:pt x="591" y="724"/>
                </a:lnTo>
                <a:lnTo>
                  <a:pt x="590" y="729"/>
                </a:lnTo>
                <a:lnTo>
                  <a:pt x="588" y="732"/>
                </a:lnTo>
                <a:lnTo>
                  <a:pt x="588" y="735"/>
                </a:lnTo>
                <a:lnTo>
                  <a:pt x="590" y="736"/>
                </a:lnTo>
                <a:lnTo>
                  <a:pt x="591" y="737"/>
                </a:lnTo>
                <a:lnTo>
                  <a:pt x="592" y="737"/>
                </a:lnTo>
                <a:lnTo>
                  <a:pt x="594" y="737"/>
                </a:lnTo>
                <a:lnTo>
                  <a:pt x="596" y="735"/>
                </a:lnTo>
                <a:lnTo>
                  <a:pt x="599" y="731"/>
                </a:lnTo>
                <a:lnTo>
                  <a:pt x="601" y="729"/>
                </a:lnTo>
                <a:lnTo>
                  <a:pt x="602" y="723"/>
                </a:lnTo>
                <a:lnTo>
                  <a:pt x="604" y="717"/>
                </a:lnTo>
                <a:lnTo>
                  <a:pt x="607" y="721"/>
                </a:lnTo>
                <a:lnTo>
                  <a:pt x="608" y="727"/>
                </a:lnTo>
                <a:lnTo>
                  <a:pt x="609" y="729"/>
                </a:lnTo>
                <a:lnTo>
                  <a:pt x="610" y="731"/>
                </a:lnTo>
                <a:lnTo>
                  <a:pt x="611" y="732"/>
                </a:lnTo>
                <a:lnTo>
                  <a:pt x="612" y="732"/>
                </a:lnTo>
                <a:lnTo>
                  <a:pt x="615" y="729"/>
                </a:lnTo>
                <a:lnTo>
                  <a:pt x="618" y="725"/>
                </a:lnTo>
                <a:lnTo>
                  <a:pt x="623" y="725"/>
                </a:lnTo>
                <a:lnTo>
                  <a:pt x="626" y="727"/>
                </a:lnTo>
                <a:lnTo>
                  <a:pt x="626" y="722"/>
                </a:lnTo>
                <a:lnTo>
                  <a:pt x="626" y="719"/>
                </a:lnTo>
                <a:lnTo>
                  <a:pt x="627" y="716"/>
                </a:lnTo>
                <a:lnTo>
                  <a:pt x="629" y="716"/>
                </a:lnTo>
                <a:lnTo>
                  <a:pt x="631" y="717"/>
                </a:lnTo>
                <a:lnTo>
                  <a:pt x="633" y="719"/>
                </a:lnTo>
                <a:lnTo>
                  <a:pt x="636" y="721"/>
                </a:lnTo>
                <a:lnTo>
                  <a:pt x="640" y="723"/>
                </a:lnTo>
                <a:lnTo>
                  <a:pt x="642" y="725"/>
                </a:lnTo>
                <a:lnTo>
                  <a:pt x="642" y="731"/>
                </a:lnTo>
                <a:lnTo>
                  <a:pt x="645" y="725"/>
                </a:lnTo>
                <a:lnTo>
                  <a:pt x="650" y="722"/>
                </a:lnTo>
                <a:lnTo>
                  <a:pt x="651" y="720"/>
                </a:lnTo>
                <a:lnTo>
                  <a:pt x="652" y="717"/>
                </a:lnTo>
                <a:lnTo>
                  <a:pt x="653" y="714"/>
                </a:lnTo>
                <a:lnTo>
                  <a:pt x="653" y="712"/>
                </a:lnTo>
                <a:lnTo>
                  <a:pt x="661" y="710"/>
                </a:lnTo>
                <a:lnTo>
                  <a:pt x="670" y="708"/>
                </a:lnTo>
                <a:lnTo>
                  <a:pt x="673" y="705"/>
                </a:lnTo>
                <a:lnTo>
                  <a:pt x="675" y="702"/>
                </a:lnTo>
                <a:lnTo>
                  <a:pt x="676" y="699"/>
                </a:lnTo>
                <a:lnTo>
                  <a:pt x="677" y="698"/>
                </a:lnTo>
                <a:lnTo>
                  <a:pt x="679" y="695"/>
                </a:lnTo>
                <a:lnTo>
                  <a:pt x="683" y="692"/>
                </a:lnTo>
                <a:lnTo>
                  <a:pt x="693" y="681"/>
                </a:lnTo>
                <a:lnTo>
                  <a:pt x="705" y="670"/>
                </a:lnTo>
                <a:lnTo>
                  <a:pt x="715" y="662"/>
                </a:lnTo>
                <a:lnTo>
                  <a:pt x="726" y="654"/>
                </a:lnTo>
                <a:lnTo>
                  <a:pt x="738" y="646"/>
                </a:lnTo>
                <a:lnTo>
                  <a:pt x="749" y="637"/>
                </a:lnTo>
                <a:lnTo>
                  <a:pt x="761" y="628"/>
                </a:lnTo>
                <a:lnTo>
                  <a:pt x="774" y="617"/>
                </a:lnTo>
                <a:lnTo>
                  <a:pt x="780" y="613"/>
                </a:lnTo>
                <a:lnTo>
                  <a:pt x="786" y="608"/>
                </a:lnTo>
                <a:lnTo>
                  <a:pt x="791" y="606"/>
                </a:lnTo>
                <a:lnTo>
                  <a:pt x="797" y="603"/>
                </a:lnTo>
                <a:lnTo>
                  <a:pt x="800" y="598"/>
                </a:lnTo>
                <a:lnTo>
                  <a:pt x="805" y="595"/>
                </a:lnTo>
                <a:lnTo>
                  <a:pt x="808" y="592"/>
                </a:lnTo>
                <a:lnTo>
                  <a:pt x="813" y="590"/>
                </a:lnTo>
                <a:lnTo>
                  <a:pt x="822" y="583"/>
                </a:lnTo>
                <a:lnTo>
                  <a:pt x="832" y="576"/>
                </a:lnTo>
                <a:lnTo>
                  <a:pt x="837" y="575"/>
                </a:lnTo>
                <a:lnTo>
                  <a:pt x="841" y="572"/>
                </a:lnTo>
                <a:lnTo>
                  <a:pt x="845" y="567"/>
                </a:lnTo>
                <a:lnTo>
                  <a:pt x="848" y="563"/>
                </a:lnTo>
                <a:lnTo>
                  <a:pt x="862" y="556"/>
                </a:lnTo>
                <a:lnTo>
                  <a:pt x="874" y="549"/>
                </a:lnTo>
                <a:lnTo>
                  <a:pt x="885" y="540"/>
                </a:lnTo>
                <a:lnTo>
                  <a:pt x="897" y="532"/>
                </a:lnTo>
                <a:lnTo>
                  <a:pt x="911" y="525"/>
                </a:lnTo>
                <a:lnTo>
                  <a:pt x="924" y="521"/>
                </a:lnTo>
                <a:lnTo>
                  <a:pt x="937" y="512"/>
                </a:lnTo>
                <a:lnTo>
                  <a:pt x="949" y="504"/>
                </a:lnTo>
                <a:lnTo>
                  <a:pt x="964" y="496"/>
                </a:lnTo>
                <a:lnTo>
                  <a:pt x="979" y="489"/>
                </a:lnTo>
                <a:lnTo>
                  <a:pt x="996" y="482"/>
                </a:lnTo>
                <a:lnTo>
                  <a:pt x="1012" y="474"/>
                </a:lnTo>
                <a:lnTo>
                  <a:pt x="1028" y="466"/>
                </a:lnTo>
                <a:lnTo>
                  <a:pt x="1043" y="457"/>
                </a:lnTo>
                <a:lnTo>
                  <a:pt x="1060" y="451"/>
                </a:lnTo>
                <a:lnTo>
                  <a:pt x="1076" y="445"/>
                </a:lnTo>
                <a:lnTo>
                  <a:pt x="1084" y="441"/>
                </a:lnTo>
                <a:lnTo>
                  <a:pt x="1090" y="437"/>
                </a:lnTo>
                <a:lnTo>
                  <a:pt x="1098" y="433"/>
                </a:lnTo>
                <a:lnTo>
                  <a:pt x="1106" y="432"/>
                </a:lnTo>
                <a:lnTo>
                  <a:pt x="1104" y="429"/>
                </a:lnTo>
                <a:lnTo>
                  <a:pt x="1103" y="428"/>
                </a:lnTo>
                <a:lnTo>
                  <a:pt x="1103" y="425"/>
                </a:lnTo>
                <a:lnTo>
                  <a:pt x="1104" y="424"/>
                </a:lnTo>
                <a:lnTo>
                  <a:pt x="1106" y="424"/>
                </a:lnTo>
                <a:lnTo>
                  <a:pt x="1107" y="424"/>
                </a:lnTo>
                <a:lnTo>
                  <a:pt x="1111" y="428"/>
                </a:lnTo>
                <a:lnTo>
                  <a:pt x="1113" y="430"/>
                </a:lnTo>
                <a:lnTo>
                  <a:pt x="1119" y="428"/>
                </a:lnTo>
                <a:lnTo>
                  <a:pt x="1126" y="423"/>
                </a:lnTo>
                <a:lnTo>
                  <a:pt x="1137" y="418"/>
                </a:lnTo>
                <a:lnTo>
                  <a:pt x="1150" y="414"/>
                </a:lnTo>
                <a:lnTo>
                  <a:pt x="1154" y="413"/>
                </a:lnTo>
                <a:lnTo>
                  <a:pt x="1159" y="411"/>
                </a:lnTo>
                <a:lnTo>
                  <a:pt x="1159" y="408"/>
                </a:lnTo>
                <a:lnTo>
                  <a:pt x="1159" y="407"/>
                </a:lnTo>
                <a:lnTo>
                  <a:pt x="1156" y="407"/>
                </a:lnTo>
                <a:lnTo>
                  <a:pt x="1155" y="409"/>
                </a:lnTo>
                <a:lnTo>
                  <a:pt x="1154" y="406"/>
                </a:lnTo>
                <a:lnTo>
                  <a:pt x="1152" y="404"/>
                </a:lnTo>
                <a:lnTo>
                  <a:pt x="1157" y="401"/>
                </a:lnTo>
                <a:lnTo>
                  <a:pt x="1162" y="400"/>
                </a:lnTo>
                <a:lnTo>
                  <a:pt x="1168" y="399"/>
                </a:lnTo>
                <a:lnTo>
                  <a:pt x="1173" y="398"/>
                </a:lnTo>
                <a:lnTo>
                  <a:pt x="1178" y="397"/>
                </a:lnTo>
                <a:lnTo>
                  <a:pt x="1183" y="395"/>
                </a:lnTo>
                <a:lnTo>
                  <a:pt x="1187" y="391"/>
                </a:lnTo>
                <a:lnTo>
                  <a:pt x="1190" y="387"/>
                </a:lnTo>
                <a:lnTo>
                  <a:pt x="1193" y="389"/>
                </a:lnTo>
                <a:lnTo>
                  <a:pt x="1196" y="389"/>
                </a:lnTo>
                <a:lnTo>
                  <a:pt x="1200" y="388"/>
                </a:lnTo>
                <a:lnTo>
                  <a:pt x="1203" y="384"/>
                </a:lnTo>
                <a:lnTo>
                  <a:pt x="1208" y="382"/>
                </a:lnTo>
                <a:lnTo>
                  <a:pt x="1212" y="380"/>
                </a:lnTo>
                <a:lnTo>
                  <a:pt x="1218" y="378"/>
                </a:lnTo>
                <a:lnTo>
                  <a:pt x="1224" y="376"/>
                </a:lnTo>
                <a:lnTo>
                  <a:pt x="1227" y="376"/>
                </a:lnTo>
                <a:lnTo>
                  <a:pt x="1230" y="376"/>
                </a:lnTo>
                <a:lnTo>
                  <a:pt x="1233" y="376"/>
                </a:lnTo>
                <a:lnTo>
                  <a:pt x="1237" y="374"/>
                </a:lnTo>
                <a:lnTo>
                  <a:pt x="1237" y="373"/>
                </a:lnTo>
                <a:lnTo>
                  <a:pt x="1237" y="373"/>
                </a:lnTo>
                <a:lnTo>
                  <a:pt x="1238" y="373"/>
                </a:lnTo>
                <a:lnTo>
                  <a:pt x="1239" y="373"/>
                </a:lnTo>
                <a:lnTo>
                  <a:pt x="1239" y="372"/>
                </a:lnTo>
                <a:lnTo>
                  <a:pt x="1241" y="371"/>
                </a:lnTo>
                <a:lnTo>
                  <a:pt x="1243" y="368"/>
                </a:lnTo>
                <a:lnTo>
                  <a:pt x="1244" y="366"/>
                </a:lnTo>
                <a:lnTo>
                  <a:pt x="1246" y="371"/>
                </a:lnTo>
                <a:lnTo>
                  <a:pt x="1249" y="372"/>
                </a:lnTo>
                <a:lnTo>
                  <a:pt x="1250" y="371"/>
                </a:lnTo>
                <a:lnTo>
                  <a:pt x="1252" y="370"/>
                </a:lnTo>
                <a:lnTo>
                  <a:pt x="1257" y="364"/>
                </a:lnTo>
                <a:lnTo>
                  <a:pt x="1262" y="360"/>
                </a:lnTo>
                <a:lnTo>
                  <a:pt x="1259" y="357"/>
                </a:lnTo>
                <a:lnTo>
                  <a:pt x="1254" y="356"/>
                </a:lnTo>
                <a:lnTo>
                  <a:pt x="1252" y="358"/>
                </a:lnTo>
                <a:lnTo>
                  <a:pt x="1249" y="359"/>
                </a:lnTo>
                <a:lnTo>
                  <a:pt x="1245" y="357"/>
                </a:lnTo>
                <a:lnTo>
                  <a:pt x="1243" y="355"/>
                </a:lnTo>
                <a:lnTo>
                  <a:pt x="1234" y="355"/>
                </a:lnTo>
                <a:lnTo>
                  <a:pt x="1225" y="357"/>
                </a:lnTo>
                <a:lnTo>
                  <a:pt x="1216" y="358"/>
                </a:lnTo>
                <a:lnTo>
                  <a:pt x="1208" y="360"/>
                </a:lnTo>
                <a:lnTo>
                  <a:pt x="1200" y="364"/>
                </a:lnTo>
                <a:lnTo>
                  <a:pt x="1192" y="366"/>
                </a:lnTo>
                <a:lnTo>
                  <a:pt x="1183" y="367"/>
                </a:lnTo>
                <a:lnTo>
                  <a:pt x="1173" y="370"/>
                </a:lnTo>
                <a:lnTo>
                  <a:pt x="1167" y="372"/>
                </a:lnTo>
                <a:lnTo>
                  <a:pt x="1160" y="373"/>
                </a:lnTo>
                <a:lnTo>
                  <a:pt x="1157" y="373"/>
                </a:lnTo>
                <a:lnTo>
                  <a:pt x="1156" y="371"/>
                </a:lnTo>
                <a:lnTo>
                  <a:pt x="1156" y="370"/>
                </a:lnTo>
                <a:lnTo>
                  <a:pt x="1156" y="368"/>
                </a:lnTo>
                <a:lnTo>
                  <a:pt x="1159" y="365"/>
                </a:lnTo>
                <a:lnTo>
                  <a:pt x="1162" y="363"/>
                </a:lnTo>
                <a:lnTo>
                  <a:pt x="1180" y="358"/>
                </a:lnTo>
                <a:lnTo>
                  <a:pt x="1197" y="351"/>
                </a:lnTo>
                <a:lnTo>
                  <a:pt x="1216" y="347"/>
                </a:lnTo>
                <a:lnTo>
                  <a:pt x="1234" y="342"/>
                </a:lnTo>
                <a:lnTo>
                  <a:pt x="1244" y="340"/>
                </a:lnTo>
                <a:lnTo>
                  <a:pt x="1254" y="337"/>
                </a:lnTo>
                <a:lnTo>
                  <a:pt x="1263" y="334"/>
                </a:lnTo>
                <a:lnTo>
                  <a:pt x="1274" y="331"/>
                </a:lnTo>
                <a:lnTo>
                  <a:pt x="1283" y="328"/>
                </a:lnTo>
                <a:lnTo>
                  <a:pt x="1292" y="324"/>
                </a:lnTo>
                <a:lnTo>
                  <a:pt x="1302" y="323"/>
                </a:lnTo>
                <a:lnTo>
                  <a:pt x="1313" y="321"/>
                </a:lnTo>
                <a:lnTo>
                  <a:pt x="1324" y="317"/>
                </a:lnTo>
                <a:lnTo>
                  <a:pt x="1334" y="313"/>
                </a:lnTo>
                <a:lnTo>
                  <a:pt x="1344" y="308"/>
                </a:lnTo>
                <a:lnTo>
                  <a:pt x="1354" y="305"/>
                </a:lnTo>
                <a:lnTo>
                  <a:pt x="1365" y="301"/>
                </a:lnTo>
                <a:lnTo>
                  <a:pt x="1376" y="299"/>
                </a:lnTo>
                <a:lnTo>
                  <a:pt x="1386" y="297"/>
                </a:lnTo>
                <a:lnTo>
                  <a:pt x="1396" y="291"/>
                </a:lnTo>
                <a:lnTo>
                  <a:pt x="1376" y="293"/>
                </a:lnTo>
                <a:lnTo>
                  <a:pt x="1356" y="297"/>
                </a:lnTo>
                <a:lnTo>
                  <a:pt x="1336" y="300"/>
                </a:lnTo>
                <a:lnTo>
                  <a:pt x="1316" y="302"/>
                </a:lnTo>
                <a:lnTo>
                  <a:pt x="1305" y="302"/>
                </a:lnTo>
                <a:lnTo>
                  <a:pt x="1311" y="302"/>
                </a:lnTo>
                <a:lnTo>
                  <a:pt x="1319" y="302"/>
                </a:lnTo>
                <a:lnTo>
                  <a:pt x="1316" y="302"/>
                </a:lnTo>
                <a:close/>
                <a:moveTo>
                  <a:pt x="139" y="314"/>
                </a:moveTo>
                <a:lnTo>
                  <a:pt x="138" y="313"/>
                </a:lnTo>
                <a:lnTo>
                  <a:pt x="137" y="314"/>
                </a:lnTo>
                <a:lnTo>
                  <a:pt x="138" y="314"/>
                </a:lnTo>
                <a:lnTo>
                  <a:pt x="139" y="314"/>
                </a:lnTo>
                <a:lnTo>
                  <a:pt x="138" y="313"/>
                </a:lnTo>
                <a:lnTo>
                  <a:pt x="139" y="314"/>
                </a:lnTo>
                <a:close/>
                <a:moveTo>
                  <a:pt x="80" y="270"/>
                </a:moveTo>
                <a:lnTo>
                  <a:pt x="80" y="270"/>
                </a:lnTo>
                <a:lnTo>
                  <a:pt x="80" y="270"/>
                </a:lnTo>
                <a:lnTo>
                  <a:pt x="81" y="270"/>
                </a:lnTo>
                <a:lnTo>
                  <a:pt x="80" y="270"/>
                </a:lnTo>
                <a:lnTo>
                  <a:pt x="80" y="268"/>
                </a:lnTo>
                <a:lnTo>
                  <a:pt x="80" y="270"/>
                </a:lnTo>
                <a:lnTo>
                  <a:pt x="80" y="270"/>
                </a:lnTo>
                <a:lnTo>
                  <a:pt x="80" y="270"/>
                </a:lnTo>
                <a:close/>
                <a:moveTo>
                  <a:pt x="80" y="270"/>
                </a:moveTo>
                <a:lnTo>
                  <a:pt x="81" y="270"/>
                </a:lnTo>
                <a:lnTo>
                  <a:pt x="80" y="270"/>
                </a:lnTo>
                <a:close/>
                <a:moveTo>
                  <a:pt x="123" y="231"/>
                </a:moveTo>
                <a:lnTo>
                  <a:pt x="122" y="229"/>
                </a:lnTo>
                <a:lnTo>
                  <a:pt x="120" y="227"/>
                </a:lnTo>
                <a:lnTo>
                  <a:pt x="117" y="229"/>
                </a:lnTo>
                <a:lnTo>
                  <a:pt x="115" y="231"/>
                </a:lnTo>
                <a:lnTo>
                  <a:pt x="112" y="239"/>
                </a:lnTo>
                <a:lnTo>
                  <a:pt x="110" y="247"/>
                </a:lnTo>
                <a:lnTo>
                  <a:pt x="116" y="238"/>
                </a:lnTo>
                <a:lnTo>
                  <a:pt x="123" y="231"/>
                </a:lnTo>
                <a:lnTo>
                  <a:pt x="120" y="232"/>
                </a:lnTo>
                <a:lnTo>
                  <a:pt x="123" y="231"/>
                </a:lnTo>
                <a:close/>
                <a:moveTo>
                  <a:pt x="825" y="141"/>
                </a:move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close/>
                <a:moveTo>
                  <a:pt x="825" y="141"/>
                </a:move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close/>
                <a:moveTo>
                  <a:pt x="825" y="141"/>
                </a:move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close/>
                <a:moveTo>
                  <a:pt x="825" y="141"/>
                </a:move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close/>
                <a:moveTo>
                  <a:pt x="825" y="141"/>
                </a:move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close/>
                <a:moveTo>
                  <a:pt x="825" y="141"/>
                </a:moveTo>
                <a:lnTo>
                  <a:pt x="825" y="141"/>
                </a:lnTo>
                <a:lnTo>
                  <a:pt x="825" y="141"/>
                </a:lnTo>
                <a:close/>
                <a:moveTo>
                  <a:pt x="825" y="141"/>
                </a:move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close/>
                <a:moveTo>
                  <a:pt x="825" y="141"/>
                </a:moveTo>
                <a:lnTo>
                  <a:pt x="825" y="141"/>
                </a:lnTo>
                <a:lnTo>
                  <a:pt x="825" y="141"/>
                </a:lnTo>
                <a:close/>
                <a:moveTo>
                  <a:pt x="825" y="141"/>
                </a:moveTo>
                <a:lnTo>
                  <a:pt x="825" y="141"/>
                </a:lnTo>
                <a:lnTo>
                  <a:pt x="825" y="141"/>
                </a:lnTo>
                <a:close/>
                <a:moveTo>
                  <a:pt x="825" y="141"/>
                </a:moveTo>
                <a:lnTo>
                  <a:pt x="825" y="141"/>
                </a:lnTo>
                <a:lnTo>
                  <a:pt x="825" y="141"/>
                </a:lnTo>
                <a:close/>
                <a:moveTo>
                  <a:pt x="825" y="141"/>
                </a:moveTo>
                <a:lnTo>
                  <a:pt x="825" y="141"/>
                </a:lnTo>
                <a:lnTo>
                  <a:pt x="825" y="141"/>
                </a:lnTo>
                <a:close/>
                <a:moveTo>
                  <a:pt x="825" y="141"/>
                </a:moveTo>
                <a:lnTo>
                  <a:pt x="825" y="141"/>
                </a:lnTo>
                <a:lnTo>
                  <a:pt x="825" y="141"/>
                </a:lnTo>
                <a:close/>
                <a:moveTo>
                  <a:pt x="825" y="141"/>
                </a:move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lnTo>
                  <a:pt x="825" y="141"/>
                </a:lnTo>
                <a:close/>
                <a:moveTo>
                  <a:pt x="825" y="141"/>
                </a:moveTo>
                <a:lnTo>
                  <a:pt x="825" y="141"/>
                </a:lnTo>
                <a:lnTo>
                  <a:pt x="825" y="141"/>
                </a:lnTo>
                <a:close/>
                <a:moveTo>
                  <a:pt x="825" y="141"/>
                </a:moveTo>
                <a:lnTo>
                  <a:pt x="825" y="141"/>
                </a:lnTo>
                <a:lnTo>
                  <a:pt x="825" y="141"/>
                </a:lnTo>
                <a:close/>
                <a:moveTo>
                  <a:pt x="711" y="105"/>
                </a:moveTo>
                <a:lnTo>
                  <a:pt x="710" y="106"/>
                </a:lnTo>
                <a:lnTo>
                  <a:pt x="709" y="106"/>
                </a:lnTo>
                <a:lnTo>
                  <a:pt x="710" y="108"/>
                </a:lnTo>
                <a:lnTo>
                  <a:pt x="711" y="108"/>
                </a:lnTo>
                <a:lnTo>
                  <a:pt x="714" y="109"/>
                </a:lnTo>
                <a:lnTo>
                  <a:pt x="714" y="107"/>
                </a:lnTo>
                <a:lnTo>
                  <a:pt x="714" y="106"/>
                </a:lnTo>
                <a:lnTo>
                  <a:pt x="711" y="105"/>
                </a:lnTo>
                <a:lnTo>
                  <a:pt x="711" y="105"/>
                </a:lnTo>
                <a:lnTo>
                  <a:pt x="711" y="105"/>
                </a:lnTo>
                <a:close/>
                <a:moveTo>
                  <a:pt x="121" y="732"/>
                </a:moveTo>
                <a:lnTo>
                  <a:pt x="121" y="732"/>
                </a:lnTo>
                <a:lnTo>
                  <a:pt x="121" y="732"/>
                </a:lnTo>
                <a:lnTo>
                  <a:pt x="121" y="732"/>
                </a:lnTo>
                <a:lnTo>
                  <a:pt x="121" y="732"/>
                </a:lnTo>
                <a:close/>
                <a:moveTo>
                  <a:pt x="491" y="150"/>
                </a:moveTo>
                <a:lnTo>
                  <a:pt x="489" y="150"/>
                </a:lnTo>
                <a:lnTo>
                  <a:pt x="489" y="151"/>
                </a:lnTo>
                <a:lnTo>
                  <a:pt x="491" y="151"/>
                </a:lnTo>
                <a:lnTo>
                  <a:pt x="491" y="150"/>
                </a:lnTo>
                <a:lnTo>
                  <a:pt x="491" y="150"/>
                </a:lnTo>
                <a:lnTo>
                  <a:pt x="491" y="150"/>
                </a:lnTo>
                <a:close/>
                <a:moveTo>
                  <a:pt x="703" y="108"/>
                </a:moveTo>
                <a:lnTo>
                  <a:pt x="705" y="110"/>
                </a:lnTo>
                <a:lnTo>
                  <a:pt x="707" y="110"/>
                </a:lnTo>
                <a:lnTo>
                  <a:pt x="709" y="109"/>
                </a:lnTo>
                <a:lnTo>
                  <a:pt x="709" y="108"/>
                </a:lnTo>
                <a:lnTo>
                  <a:pt x="708" y="106"/>
                </a:lnTo>
                <a:lnTo>
                  <a:pt x="706" y="106"/>
                </a:lnTo>
                <a:lnTo>
                  <a:pt x="703" y="106"/>
                </a:lnTo>
                <a:lnTo>
                  <a:pt x="703" y="108"/>
                </a:lnTo>
                <a:lnTo>
                  <a:pt x="703" y="108"/>
                </a:lnTo>
                <a:lnTo>
                  <a:pt x="703" y="108"/>
                </a:lnTo>
                <a:close/>
                <a:moveTo>
                  <a:pt x="247" y="235"/>
                </a:moveTo>
                <a:lnTo>
                  <a:pt x="245" y="243"/>
                </a:lnTo>
                <a:lnTo>
                  <a:pt x="244" y="250"/>
                </a:lnTo>
                <a:lnTo>
                  <a:pt x="242" y="250"/>
                </a:lnTo>
                <a:lnTo>
                  <a:pt x="244" y="250"/>
                </a:lnTo>
                <a:lnTo>
                  <a:pt x="246" y="249"/>
                </a:lnTo>
                <a:lnTo>
                  <a:pt x="247" y="248"/>
                </a:lnTo>
                <a:lnTo>
                  <a:pt x="248" y="247"/>
                </a:lnTo>
                <a:lnTo>
                  <a:pt x="248" y="245"/>
                </a:lnTo>
                <a:lnTo>
                  <a:pt x="248" y="240"/>
                </a:lnTo>
                <a:lnTo>
                  <a:pt x="247" y="235"/>
                </a:lnTo>
                <a:close/>
                <a:moveTo>
                  <a:pt x="244" y="250"/>
                </a:moveTo>
                <a:lnTo>
                  <a:pt x="244" y="250"/>
                </a:lnTo>
                <a:lnTo>
                  <a:pt x="244" y="250"/>
                </a:lnTo>
                <a:close/>
                <a:moveTo>
                  <a:pt x="227" y="31"/>
                </a:moveTo>
                <a:lnTo>
                  <a:pt x="224" y="33"/>
                </a:lnTo>
                <a:lnTo>
                  <a:pt x="223" y="35"/>
                </a:lnTo>
                <a:lnTo>
                  <a:pt x="223" y="38"/>
                </a:lnTo>
                <a:lnTo>
                  <a:pt x="223" y="40"/>
                </a:lnTo>
                <a:lnTo>
                  <a:pt x="222" y="42"/>
                </a:lnTo>
                <a:lnTo>
                  <a:pt x="221" y="43"/>
                </a:lnTo>
                <a:lnTo>
                  <a:pt x="222" y="42"/>
                </a:lnTo>
                <a:lnTo>
                  <a:pt x="223" y="40"/>
                </a:lnTo>
                <a:lnTo>
                  <a:pt x="224" y="36"/>
                </a:lnTo>
                <a:lnTo>
                  <a:pt x="227" y="31"/>
                </a:lnTo>
                <a:close/>
                <a:moveTo>
                  <a:pt x="921" y="565"/>
                </a:moveTo>
                <a:lnTo>
                  <a:pt x="918" y="565"/>
                </a:lnTo>
                <a:lnTo>
                  <a:pt x="916" y="567"/>
                </a:lnTo>
                <a:lnTo>
                  <a:pt x="915" y="570"/>
                </a:lnTo>
                <a:lnTo>
                  <a:pt x="915" y="572"/>
                </a:lnTo>
                <a:lnTo>
                  <a:pt x="917" y="571"/>
                </a:lnTo>
                <a:lnTo>
                  <a:pt x="921" y="569"/>
                </a:lnTo>
                <a:lnTo>
                  <a:pt x="921" y="567"/>
                </a:lnTo>
                <a:lnTo>
                  <a:pt x="922" y="566"/>
                </a:lnTo>
                <a:lnTo>
                  <a:pt x="922" y="565"/>
                </a:lnTo>
                <a:lnTo>
                  <a:pt x="921" y="565"/>
                </a:lnTo>
                <a:lnTo>
                  <a:pt x="920" y="565"/>
                </a:lnTo>
                <a:lnTo>
                  <a:pt x="921" y="565"/>
                </a:lnTo>
                <a:close/>
                <a:moveTo>
                  <a:pt x="892" y="555"/>
                </a:moveTo>
                <a:lnTo>
                  <a:pt x="889" y="556"/>
                </a:lnTo>
                <a:lnTo>
                  <a:pt x="887" y="558"/>
                </a:lnTo>
                <a:lnTo>
                  <a:pt x="887" y="561"/>
                </a:lnTo>
                <a:lnTo>
                  <a:pt x="887" y="562"/>
                </a:lnTo>
                <a:lnTo>
                  <a:pt x="888" y="563"/>
                </a:lnTo>
                <a:lnTo>
                  <a:pt x="890" y="563"/>
                </a:lnTo>
                <a:lnTo>
                  <a:pt x="891" y="563"/>
                </a:lnTo>
                <a:lnTo>
                  <a:pt x="892" y="563"/>
                </a:lnTo>
                <a:lnTo>
                  <a:pt x="893" y="561"/>
                </a:lnTo>
                <a:lnTo>
                  <a:pt x="895" y="559"/>
                </a:lnTo>
                <a:lnTo>
                  <a:pt x="895" y="557"/>
                </a:lnTo>
                <a:lnTo>
                  <a:pt x="895" y="556"/>
                </a:lnTo>
                <a:lnTo>
                  <a:pt x="893" y="555"/>
                </a:lnTo>
                <a:lnTo>
                  <a:pt x="892" y="555"/>
                </a:lnTo>
                <a:lnTo>
                  <a:pt x="892" y="555"/>
                </a:lnTo>
                <a:lnTo>
                  <a:pt x="892" y="555"/>
                </a:lnTo>
                <a:close/>
                <a:moveTo>
                  <a:pt x="846" y="584"/>
                </a:moveTo>
                <a:lnTo>
                  <a:pt x="843" y="586"/>
                </a:lnTo>
                <a:lnTo>
                  <a:pt x="839" y="588"/>
                </a:lnTo>
                <a:lnTo>
                  <a:pt x="837" y="588"/>
                </a:lnTo>
                <a:lnTo>
                  <a:pt x="835" y="589"/>
                </a:lnTo>
                <a:lnTo>
                  <a:pt x="837" y="590"/>
                </a:lnTo>
                <a:lnTo>
                  <a:pt x="838" y="592"/>
                </a:lnTo>
                <a:lnTo>
                  <a:pt x="841" y="592"/>
                </a:lnTo>
                <a:lnTo>
                  <a:pt x="845" y="591"/>
                </a:lnTo>
                <a:lnTo>
                  <a:pt x="847" y="589"/>
                </a:lnTo>
                <a:lnTo>
                  <a:pt x="848" y="587"/>
                </a:lnTo>
                <a:lnTo>
                  <a:pt x="848" y="586"/>
                </a:lnTo>
                <a:lnTo>
                  <a:pt x="848" y="584"/>
                </a:lnTo>
                <a:lnTo>
                  <a:pt x="847" y="584"/>
                </a:lnTo>
                <a:lnTo>
                  <a:pt x="846" y="584"/>
                </a:lnTo>
                <a:lnTo>
                  <a:pt x="846" y="586"/>
                </a:lnTo>
                <a:lnTo>
                  <a:pt x="846" y="584"/>
                </a:lnTo>
                <a:close/>
                <a:moveTo>
                  <a:pt x="328" y="210"/>
                </a:moveTo>
                <a:lnTo>
                  <a:pt x="324" y="212"/>
                </a:lnTo>
                <a:lnTo>
                  <a:pt x="322" y="214"/>
                </a:lnTo>
                <a:lnTo>
                  <a:pt x="321" y="217"/>
                </a:lnTo>
                <a:lnTo>
                  <a:pt x="319" y="221"/>
                </a:lnTo>
                <a:lnTo>
                  <a:pt x="322" y="218"/>
                </a:lnTo>
                <a:lnTo>
                  <a:pt x="324" y="217"/>
                </a:lnTo>
                <a:lnTo>
                  <a:pt x="327" y="214"/>
                </a:lnTo>
                <a:lnTo>
                  <a:pt x="328" y="210"/>
                </a:lnTo>
                <a:close/>
                <a:moveTo>
                  <a:pt x="957" y="99"/>
                </a:moveTo>
                <a:lnTo>
                  <a:pt x="958" y="98"/>
                </a:lnTo>
                <a:lnTo>
                  <a:pt x="958" y="94"/>
                </a:lnTo>
                <a:lnTo>
                  <a:pt x="957" y="93"/>
                </a:lnTo>
                <a:lnTo>
                  <a:pt x="956" y="92"/>
                </a:lnTo>
                <a:lnTo>
                  <a:pt x="951" y="92"/>
                </a:lnTo>
                <a:lnTo>
                  <a:pt x="947" y="92"/>
                </a:lnTo>
                <a:lnTo>
                  <a:pt x="948" y="96"/>
                </a:lnTo>
                <a:lnTo>
                  <a:pt x="950" y="98"/>
                </a:lnTo>
                <a:lnTo>
                  <a:pt x="954" y="99"/>
                </a:lnTo>
                <a:lnTo>
                  <a:pt x="957" y="99"/>
                </a:lnTo>
                <a:lnTo>
                  <a:pt x="956" y="99"/>
                </a:lnTo>
                <a:lnTo>
                  <a:pt x="957" y="99"/>
                </a:lnTo>
                <a:close/>
                <a:moveTo>
                  <a:pt x="1101" y="174"/>
                </a:moveTo>
                <a:lnTo>
                  <a:pt x="1103" y="174"/>
                </a:lnTo>
                <a:lnTo>
                  <a:pt x="1104" y="172"/>
                </a:lnTo>
                <a:lnTo>
                  <a:pt x="1103" y="169"/>
                </a:lnTo>
                <a:lnTo>
                  <a:pt x="1099" y="169"/>
                </a:lnTo>
                <a:lnTo>
                  <a:pt x="1097" y="171"/>
                </a:lnTo>
                <a:lnTo>
                  <a:pt x="1095" y="171"/>
                </a:lnTo>
                <a:lnTo>
                  <a:pt x="1090" y="173"/>
                </a:lnTo>
                <a:lnTo>
                  <a:pt x="1086" y="174"/>
                </a:lnTo>
                <a:lnTo>
                  <a:pt x="1093" y="175"/>
                </a:lnTo>
                <a:lnTo>
                  <a:pt x="1101" y="174"/>
                </a:lnTo>
                <a:lnTo>
                  <a:pt x="1099" y="175"/>
                </a:lnTo>
                <a:lnTo>
                  <a:pt x="1101" y="174"/>
                </a:lnTo>
                <a:close/>
                <a:moveTo>
                  <a:pt x="296" y="611"/>
                </a:moveTo>
                <a:lnTo>
                  <a:pt x="297" y="612"/>
                </a:lnTo>
                <a:lnTo>
                  <a:pt x="298" y="612"/>
                </a:lnTo>
                <a:lnTo>
                  <a:pt x="299" y="611"/>
                </a:lnTo>
                <a:lnTo>
                  <a:pt x="300" y="609"/>
                </a:lnTo>
                <a:lnTo>
                  <a:pt x="302" y="606"/>
                </a:lnTo>
                <a:lnTo>
                  <a:pt x="302" y="602"/>
                </a:lnTo>
                <a:lnTo>
                  <a:pt x="299" y="603"/>
                </a:lnTo>
                <a:lnTo>
                  <a:pt x="297" y="605"/>
                </a:lnTo>
                <a:lnTo>
                  <a:pt x="296" y="608"/>
                </a:lnTo>
                <a:lnTo>
                  <a:pt x="296" y="611"/>
                </a:lnTo>
                <a:close/>
                <a:moveTo>
                  <a:pt x="237" y="24"/>
                </a:moveTo>
                <a:lnTo>
                  <a:pt x="237" y="24"/>
                </a:lnTo>
                <a:lnTo>
                  <a:pt x="237" y="24"/>
                </a:lnTo>
                <a:lnTo>
                  <a:pt x="236" y="22"/>
                </a:lnTo>
                <a:lnTo>
                  <a:pt x="236" y="19"/>
                </a:lnTo>
                <a:lnTo>
                  <a:pt x="236" y="18"/>
                </a:lnTo>
                <a:lnTo>
                  <a:pt x="236" y="18"/>
                </a:lnTo>
                <a:lnTo>
                  <a:pt x="234" y="18"/>
                </a:lnTo>
                <a:lnTo>
                  <a:pt x="232" y="18"/>
                </a:lnTo>
                <a:lnTo>
                  <a:pt x="229" y="21"/>
                </a:lnTo>
                <a:lnTo>
                  <a:pt x="228" y="23"/>
                </a:lnTo>
                <a:lnTo>
                  <a:pt x="227" y="26"/>
                </a:lnTo>
                <a:lnTo>
                  <a:pt x="225" y="30"/>
                </a:lnTo>
                <a:lnTo>
                  <a:pt x="231" y="25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close/>
                <a:moveTo>
                  <a:pt x="237" y="24"/>
                </a:moveTo>
                <a:lnTo>
                  <a:pt x="233" y="22"/>
                </a:lnTo>
                <a:lnTo>
                  <a:pt x="237" y="24"/>
                </a:lnTo>
                <a:close/>
                <a:moveTo>
                  <a:pt x="236" y="36"/>
                </a:moveTo>
                <a:lnTo>
                  <a:pt x="238" y="34"/>
                </a:lnTo>
                <a:lnTo>
                  <a:pt x="241" y="30"/>
                </a:lnTo>
                <a:lnTo>
                  <a:pt x="241" y="27"/>
                </a:lnTo>
                <a:lnTo>
                  <a:pt x="242" y="26"/>
                </a:lnTo>
                <a:lnTo>
                  <a:pt x="241" y="24"/>
                </a:lnTo>
                <a:lnTo>
                  <a:pt x="239" y="24"/>
                </a:lnTo>
                <a:lnTo>
                  <a:pt x="238" y="25"/>
                </a:lnTo>
                <a:lnTo>
                  <a:pt x="236" y="28"/>
                </a:lnTo>
                <a:lnTo>
                  <a:pt x="234" y="33"/>
                </a:lnTo>
                <a:lnTo>
                  <a:pt x="236" y="36"/>
                </a:lnTo>
                <a:lnTo>
                  <a:pt x="236" y="34"/>
                </a:lnTo>
                <a:lnTo>
                  <a:pt x="236" y="36"/>
                </a:lnTo>
                <a:close/>
                <a:moveTo>
                  <a:pt x="237" y="24"/>
                </a:move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lnTo>
                  <a:pt x="237" y="24"/>
                </a:lnTo>
                <a:close/>
                <a:moveTo>
                  <a:pt x="252" y="17"/>
                </a:moveTo>
                <a:lnTo>
                  <a:pt x="254" y="15"/>
                </a:lnTo>
                <a:lnTo>
                  <a:pt x="257" y="11"/>
                </a:lnTo>
                <a:lnTo>
                  <a:pt x="258" y="9"/>
                </a:lnTo>
                <a:lnTo>
                  <a:pt x="258" y="8"/>
                </a:lnTo>
                <a:lnTo>
                  <a:pt x="258" y="8"/>
                </a:lnTo>
                <a:lnTo>
                  <a:pt x="255" y="8"/>
                </a:lnTo>
                <a:lnTo>
                  <a:pt x="253" y="9"/>
                </a:lnTo>
                <a:lnTo>
                  <a:pt x="250" y="13"/>
                </a:lnTo>
                <a:lnTo>
                  <a:pt x="249" y="15"/>
                </a:lnTo>
                <a:lnTo>
                  <a:pt x="249" y="16"/>
                </a:lnTo>
                <a:lnTo>
                  <a:pt x="249" y="17"/>
                </a:lnTo>
                <a:lnTo>
                  <a:pt x="252" y="17"/>
                </a:lnTo>
                <a:lnTo>
                  <a:pt x="252" y="17"/>
                </a:lnTo>
                <a:lnTo>
                  <a:pt x="252" y="17"/>
                </a:lnTo>
                <a:close/>
                <a:moveTo>
                  <a:pt x="609" y="594"/>
                </a:moveTo>
                <a:lnTo>
                  <a:pt x="608" y="592"/>
                </a:lnTo>
                <a:lnTo>
                  <a:pt x="606" y="594"/>
                </a:lnTo>
                <a:lnTo>
                  <a:pt x="603" y="595"/>
                </a:lnTo>
                <a:lnTo>
                  <a:pt x="601" y="597"/>
                </a:lnTo>
                <a:lnTo>
                  <a:pt x="598" y="603"/>
                </a:lnTo>
                <a:lnTo>
                  <a:pt x="596" y="607"/>
                </a:lnTo>
                <a:lnTo>
                  <a:pt x="599" y="605"/>
                </a:lnTo>
                <a:lnTo>
                  <a:pt x="604" y="600"/>
                </a:lnTo>
                <a:lnTo>
                  <a:pt x="608" y="597"/>
                </a:lnTo>
                <a:lnTo>
                  <a:pt x="609" y="594"/>
                </a:lnTo>
                <a:lnTo>
                  <a:pt x="609" y="594"/>
                </a:lnTo>
                <a:lnTo>
                  <a:pt x="609" y="594"/>
                </a:lnTo>
                <a:close/>
                <a:moveTo>
                  <a:pt x="208" y="69"/>
                </a:moveTo>
                <a:lnTo>
                  <a:pt x="211" y="71"/>
                </a:lnTo>
                <a:lnTo>
                  <a:pt x="214" y="71"/>
                </a:lnTo>
                <a:lnTo>
                  <a:pt x="216" y="71"/>
                </a:lnTo>
                <a:lnTo>
                  <a:pt x="220" y="69"/>
                </a:lnTo>
                <a:lnTo>
                  <a:pt x="215" y="65"/>
                </a:lnTo>
                <a:lnTo>
                  <a:pt x="212" y="65"/>
                </a:lnTo>
                <a:lnTo>
                  <a:pt x="209" y="66"/>
                </a:lnTo>
                <a:lnTo>
                  <a:pt x="208" y="69"/>
                </a:lnTo>
                <a:close/>
                <a:moveTo>
                  <a:pt x="463" y="99"/>
                </a:moveTo>
                <a:lnTo>
                  <a:pt x="464" y="97"/>
                </a:lnTo>
                <a:lnTo>
                  <a:pt x="467" y="96"/>
                </a:lnTo>
                <a:lnTo>
                  <a:pt x="467" y="94"/>
                </a:lnTo>
                <a:lnTo>
                  <a:pt x="466" y="93"/>
                </a:lnTo>
                <a:lnTo>
                  <a:pt x="466" y="93"/>
                </a:lnTo>
                <a:lnTo>
                  <a:pt x="463" y="93"/>
                </a:lnTo>
                <a:lnTo>
                  <a:pt x="460" y="97"/>
                </a:lnTo>
                <a:lnTo>
                  <a:pt x="456" y="101"/>
                </a:lnTo>
                <a:lnTo>
                  <a:pt x="456" y="102"/>
                </a:lnTo>
                <a:lnTo>
                  <a:pt x="456" y="105"/>
                </a:lnTo>
                <a:lnTo>
                  <a:pt x="458" y="106"/>
                </a:lnTo>
                <a:lnTo>
                  <a:pt x="460" y="106"/>
                </a:lnTo>
                <a:lnTo>
                  <a:pt x="461" y="102"/>
                </a:lnTo>
                <a:lnTo>
                  <a:pt x="463" y="99"/>
                </a:lnTo>
                <a:lnTo>
                  <a:pt x="463" y="99"/>
                </a:lnTo>
                <a:lnTo>
                  <a:pt x="463" y="99"/>
                </a:lnTo>
                <a:close/>
                <a:moveTo>
                  <a:pt x="256" y="209"/>
                </a:moveTo>
                <a:lnTo>
                  <a:pt x="257" y="205"/>
                </a:lnTo>
                <a:lnTo>
                  <a:pt x="260" y="201"/>
                </a:lnTo>
                <a:lnTo>
                  <a:pt x="260" y="197"/>
                </a:lnTo>
                <a:lnTo>
                  <a:pt x="260" y="191"/>
                </a:lnTo>
                <a:lnTo>
                  <a:pt x="257" y="196"/>
                </a:lnTo>
                <a:lnTo>
                  <a:pt x="255" y="200"/>
                </a:lnTo>
                <a:lnTo>
                  <a:pt x="254" y="201"/>
                </a:lnTo>
                <a:lnTo>
                  <a:pt x="254" y="204"/>
                </a:lnTo>
                <a:lnTo>
                  <a:pt x="254" y="206"/>
                </a:lnTo>
                <a:lnTo>
                  <a:pt x="256" y="209"/>
                </a:lnTo>
                <a:close/>
                <a:moveTo>
                  <a:pt x="871" y="51"/>
                </a:moveTo>
                <a:lnTo>
                  <a:pt x="867" y="50"/>
                </a:lnTo>
                <a:lnTo>
                  <a:pt x="863" y="52"/>
                </a:lnTo>
                <a:lnTo>
                  <a:pt x="857" y="56"/>
                </a:lnTo>
                <a:lnTo>
                  <a:pt x="854" y="58"/>
                </a:lnTo>
                <a:lnTo>
                  <a:pt x="858" y="58"/>
                </a:lnTo>
                <a:lnTo>
                  <a:pt x="864" y="56"/>
                </a:lnTo>
                <a:lnTo>
                  <a:pt x="867" y="56"/>
                </a:lnTo>
                <a:lnTo>
                  <a:pt x="870" y="55"/>
                </a:lnTo>
                <a:lnTo>
                  <a:pt x="871" y="52"/>
                </a:lnTo>
                <a:lnTo>
                  <a:pt x="871" y="51"/>
                </a:lnTo>
                <a:lnTo>
                  <a:pt x="871" y="51"/>
                </a:lnTo>
                <a:lnTo>
                  <a:pt x="871" y="51"/>
                </a:lnTo>
                <a:close/>
                <a:moveTo>
                  <a:pt x="267" y="168"/>
                </a:moveTo>
                <a:lnTo>
                  <a:pt x="265" y="173"/>
                </a:lnTo>
                <a:lnTo>
                  <a:pt x="262" y="177"/>
                </a:lnTo>
                <a:lnTo>
                  <a:pt x="261" y="183"/>
                </a:lnTo>
                <a:lnTo>
                  <a:pt x="261" y="189"/>
                </a:lnTo>
                <a:lnTo>
                  <a:pt x="263" y="187"/>
                </a:lnTo>
                <a:lnTo>
                  <a:pt x="264" y="184"/>
                </a:lnTo>
                <a:lnTo>
                  <a:pt x="265" y="182"/>
                </a:lnTo>
                <a:lnTo>
                  <a:pt x="265" y="179"/>
                </a:lnTo>
                <a:lnTo>
                  <a:pt x="266" y="174"/>
                </a:lnTo>
                <a:lnTo>
                  <a:pt x="267" y="168"/>
                </a:lnTo>
                <a:close/>
                <a:moveTo>
                  <a:pt x="174" y="694"/>
                </a:moveTo>
                <a:lnTo>
                  <a:pt x="174" y="702"/>
                </a:lnTo>
                <a:lnTo>
                  <a:pt x="178" y="708"/>
                </a:lnTo>
                <a:lnTo>
                  <a:pt x="178" y="711"/>
                </a:lnTo>
                <a:lnTo>
                  <a:pt x="179" y="714"/>
                </a:lnTo>
                <a:lnTo>
                  <a:pt x="179" y="717"/>
                </a:lnTo>
                <a:lnTo>
                  <a:pt x="179" y="720"/>
                </a:lnTo>
                <a:lnTo>
                  <a:pt x="181" y="721"/>
                </a:lnTo>
                <a:lnTo>
                  <a:pt x="182" y="721"/>
                </a:lnTo>
                <a:lnTo>
                  <a:pt x="183" y="721"/>
                </a:lnTo>
                <a:lnTo>
                  <a:pt x="183" y="719"/>
                </a:lnTo>
                <a:lnTo>
                  <a:pt x="183" y="715"/>
                </a:lnTo>
                <a:lnTo>
                  <a:pt x="183" y="712"/>
                </a:lnTo>
                <a:lnTo>
                  <a:pt x="182" y="707"/>
                </a:lnTo>
                <a:lnTo>
                  <a:pt x="180" y="703"/>
                </a:lnTo>
                <a:lnTo>
                  <a:pt x="178" y="698"/>
                </a:lnTo>
                <a:lnTo>
                  <a:pt x="174" y="694"/>
                </a:lnTo>
                <a:lnTo>
                  <a:pt x="175" y="700"/>
                </a:lnTo>
                <a:lnTo>
                  <a:pt x="174" y="694"/>
                </a:lnTo>
                <a:close/>
                <a:moveTo>
                  <a:pt x="1081" y="180"/>
                </a:moveTo>
                <a:lnTo>
                  <a:pt x="1082" y="177"/>
                </a:lnTo>
                <a:lnTo>
                  <a:pt x="1081" y="175"/>
                </a:lnTo>
                <a:lnTo>
                  <a:pt x="1078" y="175"/>
                </a:lnTo>
                <a:lnTo>
                  <a:pt x="1074" y="177"/>
                </a:lnTo>
                <a:lnTo>
                  <a:pt x="1065" y="181"/>
                </a:lnTo>
                <a:lnTo>
                  <a:pt x="1057" y="185"/>
                </a:lnTo>
                <a:lnTo>
                  <a:pt x="1070" y="182"/>
                </a:lnTo>
                <a:lnTo>
                  <a:pt x="1081" y="180"/>
                </a:lnTo>
                <a:lnTo>
                  <a:pt x="1078" y="180"/>
                </a:lnTo>
                <a:lnTo>
                  <a:pt x="1081" y="180"/>
                </a:lnTo>
                <a:close/>
                <a:moveTo>
                  <a:pt x="444" y="113"/>
                </a:moveTo>
                <a:lnTo>
                  <a:pt x="444" y="110"/>
                </a:lnTo>
                <a:lnTo>
                  <a:pt x="444" y="109"/>
                </a:lnTo>
                <a:lnTo>
                  <a:pt x="444" y="109"/>
                </a:lnTo>
                <a:lnTo>
                  <a:pt x="443" y="109"/>
                </a:lnTo>
                <a:lnTo>
                  <a:pt x="439" y="110"/>
                </a:lnTo>
                <a:lnTo>
                  <a:pt x="437" y="111"/>
                </a:lnTo>
                <a:lnTo>
                  <a:pt x="430" y="116"/>
                </a:lnTo>
                <a:lnTo>
                  <a:pt x="426" y="122"/>
                </a:lnTo>
                <a:lnTo>
                  <a:pt x="430" y="121"/>
                </a:lnTo>
                <a:lnTo>
                  <a:pt x="436" y="119"/>
                </a:lnTo>
                <a:lnTo>
                  <a:pt x="438" y="118"/>
                </a:lnTo>
                <a:lnTo>
                  <a:pt x="440" y="117"/>
                </a:lnTo>
                <a:lnTo>
                  <a:pt x="443" y="115"/>
                </a:lnTo>
                <a:lnTo>
                  <a:pt x="444" y="113"/>
                </a:lnTo>
                <a:lnTo>
                  <a:pt x="443" y="116"/>
                </a:lnTo>
                <a:lnTo>
                  <a:pt x="444" y="113"/>
                </a:lnTo>
                <a:close/>
                <a:moveTo>
                  <a:pt x="645" y="637"/>
                </a:moveTo>
                <a:lnTo>
                  <a:pt x="642" y="636"/>
                </a:lnTo>
                <a:lnTo>
                  <a:pt x="640" y="637"/>
                </a:lnTo>
                <a:lnTo>
                  <a:pt x="637" y="638"/>
                </a:lnTo>
                <a:lnTo>
                  <a:pt x="635" y="640"/>
                </a:lnTo>
                <a:lnTo>
                  <a:pt x="634" y="641"/>
                </a:lnTo>
                <a:lnTo>
                  <a:pt x="632" y="641"/>
                </a:lnTo>
                <a:lnTo>
                  <a:pt x="629" y="640"/>
                </a:lnTo>
                <a:lnTo>
                  <a:pt x="627" y="636"/>
                </a:lnTo>
                <a:lnTo>
                  <a:pt x="627" y="642"/>
                </a:lnTo>
                <a:lnTo>
                  <a:pt x="626" y="648"/>
                </a:lnTo>
                <a:lnTo>
                  <a:pt x="625" y="652"/>
                </a:lnTo>
                <a:lnTo>
                  <a:pt x="623" y="654"/>
                </a:lnTo>
                <a:lnTo>
                  <a:pt x="620" y="655"/>
                </a:lnTo>
                <a:lnTo>
                  <a:pt x="617" y="657"/>
                </a:lnTo>
                <a:lnTo>
                  <a:pt x="613" y="659"/>
                </a:lnTo>
                <a:lnTo>
                  <a:pt x="610" y="664"/>
                </a:lnTo>
                <a:lnTo>
                  <a:pt x="608" y="669"/>
                </a:lnTo>
                <a:lnTo>
                  <a:pt x="609" y="673"/>
                </a:lnTo>
                <a:lnTo>
                  <a:pt x="618" y="663"/>
                </a:lnTo>
                <a:lnTo>
                  <a:pt x="628" y="654"/>
                </a:lnTo>
                <a:lnTo>
                  <a:pt x="633" y="649"/>
                </a:lnTo>
                <a:lnTo>
                  <a:pt x="637" y="646"/>
                </a:lnTo>
                <a:lnTo>
                  <a:pt x="641" y="641"/>
                </a:lnTo>
                <a:lnTo>
                  <a:pt x="645" y="637"/>
                </a:lnTo>
                <a:lnTo>
                  <a:pt x="641" y="638"/>
                </a:lnTo>
                <a:lnTo>
                  <a:pt x="645" y="637"/>
                </a:lnTo>
                <a:close/>
                <a:moveTo>
                  <a:pt x="214" y="36"/>
                </a:moveTo>
                <a:lnTo>
                  <a:pt x="212" y="36"/>
                </a:lnTo>
                <a:lnTo>
                  <a:pt x="209" y="38"/>
                </a:lnTo>
                <a:lnTo>
                  <a:pt x="208" y="40"/>
                </a:lnTo>
                <a:lnTo>
                  <a:pt x="207" y="42"/>
                </a:lnTo>
                <a:lnTo>
                  <a:pt x="205" y="46"/>
                </a:lnTo>
                <a:lnTo>
                  <a:pt x="203" y="50"/>
                </a:lnTo>
                <a:lnTo>
                  <a:pt x="200" y="53"/>
                </a:lnTo>
                <a:lnTo>
                  <a:pt x="199" y="57"/>
                </a:lnTo>
                <a:lnTo>
                  <a:pt x="197" y="59"/>
                </a:lnTo>
                <a:lnTo>
                  <a:pt x="197" y="61"/>
                </a:lnTo>
                <a:lnTo>
                  <a:pt x="197" y="63"/>
                </a:lnTo>
                <a:lnTo>
                  <a:pt x="199" y="64"/>
                </a:lnTo>
                <a:lnTo>
                  <a:pt x="207" y="50"/>
                </a:lnTo>
                <a:lnTo>
                  <a:pt x="214" y="36"/>
                </a:lnTo>
                <a:lnTo>
                  <a:pt x="212" y="40"/>
                </a:lnTo>
                <a:lnTo>
                  <a:pt x="214" y="36"/>
                </a:lnTo>
                <a:close/>
                <a:moveTo>
                  <a:pt x="1068" y="111"/>
                </a:moveTo>
                <a:lnTo>
                  <a:pt x="1073" y="105"/>
                </a:lnTo>
                <a:lnTo>
                  <a:pt x="1080" y="99"/>
                </a:lnTo>
                <a:lnTo>
                  <a:pt x="1076" y="99"/>
                </a:lnTo>
                <a:lnTo>
                  <a:pt x="1071" y="100"/>
                </a:lnTo>
                <a:lnTo>
                  <a:pt x="1068" y="101"/>
                </a:lnTo>
                <a:lnTo>
                  <a:pt x="1064" y="102"/>
                </a:lnTo>
                <a:lnTo>
                  <a:pt x="1062" y="102"/>
                </a:lnTo>
                <a:lnTo>
                  <a:pt x="1058" y="101"/>
                </a:lnTo>
                <a:lnTo>
                  <a:pt x="1056" y="101"/>
                </a:lnTo>
                <a:lnTo>
                  <a:pt x="1055" y="100"/>
                </a:lnTo>
                <a:lnTo>
                  <a:pt x="1054" y="101"/>
                </a:lnTo>
                <a:lnTo>
                  <a:pt x="1054" y="102"/>
                </a:lnTo>
                <a:lnTo>
                  <a:pt x="1062" y="108"/>
                </a:lnTo>
                <a:lnTo>
                  <a:pt x="1068" y="111"/>
                </a:lnTo>
                <a:lnTo>
                  <a:pt x="1068" y="108"/>
                </a:lnTo>
                <a:lnTo>
                  <a:pt x="1068" y="111"/>
                </a:lnTo>
                <a:close/>
                <a:moveTo>
                  <a:pt x="857" y="147"/>
                </a:moveTo>
                <a:lnTo>
                  <a:pt x="860" y="147"/>
                </a:lnTo>
                <a:lnTo>
                  <a:pt x="865" y="146"/>
                </a:lnTo>
                <a:lnTo>
                  <a:pt x="867" y="144"/>
                </a:lnTo>
                <a:lnTo>
                  <a:pt x="870" y="144"/>
                </a:lnTo>
                <a:lnTo>
                  <a:pt x="871" y="142"/>
                </a:lnTo>
                <a:lnTo>
                  <a:pt x="872" y="140"/>
                </a:lnTo>
                <a:lnTo>
                  <a:pt x="872" y="138"/>
                </a:lnTo>
                <a:lnTo>
                  <a:pt x="871" y="135"/>
                </a:lnTo>
                <a:lnTo>
                  <a:pt x="870" y="133"/>
                </a:lnTo>
                <a:lnTo>
                  <a:pt x="866" y="133"/>
                </a:lnTo>
                <a:lnTo>
                  <a:pt x="864" y="132"/>
                </a:lnTo>
                <a:lnTo>
                  <a:pt x="862" y="132"/>
                </a:lnTo>
                <a:lnTo>
                  <a:pt x="859" y="133"/>
                </a:lnTo>
                <a:lnTo>
                  <a:pt x="857" y="134"/>
                </a:lnTo>
                <a:lnTo>
                  <a:pt x="860" y="135"/>
                </a:lnTo>
                <a:lnTo>
                  <a:pt x="865" y="134"/>
                </a:lnTo>
                <a:lnTo>
                  <a:pt x="866" y="135"/>
                </a:lnTo>
                <a:lnTo>
                  <a:pt x="867" y="136"/>
                </a:lnTo>
                <a:lnTo>
                  <a:pt x="868" y="138"/>
                </a:lnTo>
                <a:lnTo>
                  <a:pt x="867" y="140"/>
                </a:lnTo>
                <a:lnTo>
                  <a:pt x="862" y="143"/>
                </a:lnTo>
                <a:lnTo>
                  <a:pt x="857" y="147"/>
                </a:lnTo>
                <a:lnTo>
                  <a:pt x="859" y="144"/>
                </a:lnTo>
                <a:lnTo>
                  <a:pt x="857" y="147"/>
                </a:lnTo>
                <a:close/>
                <a:moveTo>
                  <a:pt x="975" y="135"/>
                </a:moveTo>
                <a:lnTo>
                  <a:pt x="977" y="138"/>
                </a:lnTo>
                <a:lnTo>
                  <a:pt x="979" y="139"/>
                </a:lnTo>
                <a:lnTo>
                  <a:pt x="981" y="140"/>
                </a:lnTo>
                <a:lnTo>
                  <a:pt x="983" y="140"/>
                </a:lnTo>
                <a:lnTo>
                  <a:pt x="986" y="140"/>
                </a:lnTo>
                <a:lnTo>
                  <a:pt x="987" y="139"/>
                </a:lnTo>
                <a:lnTo>
                  <a:pt x="986" y="138"/>
                </a:lnTo>
                <a:lnTo>
                  <a:pt x="984" y="136"/>
                </a:lnTo>
                <a:lnTo>
                  <a:pt x="983" y="134"/>
                </a:lnTo>
                <a:lnTo>
                  <a:pt x="983" y="132"/>
                </a:lnTo>
                <a:lnTo>
                  <a:pt x="987" y="132"/>
                </a:lnTo>
                <a:lnTo>
                  <a:pt x="990" y="134"/>
                </a:lnTo>
                <a:lnTo>
                  <a:pt x="988" y="130"/>
                </a:lnTo>
                <a:lnTo>
                  <a:pt x="984" y="129"/>
                </a:lnTo>
                <a:lnTo>
                  <a:pt x="981" y="129"/>
                </a:lnTo>
                <a:lnTo>
                  <a:pt x="977" y="129"/>
                </a:lnTo>
                <a:lnTo>
                  <a:pt x="969" y="127"/>
                </a:lnTo>
                <a:lnTo>
                  <a:pt x="961" y="126"/>
                </a:lnTo>
                <a:lnTo>
                  <a:pt x="967" y="132"/>
                </a:lnTo>
                <a:lnTo>
                  <a:pt x="975" y="135"/>
                </a:lnTo>
                <a:lnTo>
                  <a:pt x="975" y="135"/>
                </a:lnTo>
                <a:lnTo>
                  <a:pt x="975" y="135"/>
                </a:lnTo>
                <a:close/>
                <a:moveTo>
                  <a:pt x="966" y="536"/>
                </a:moveTo>
                <a:lnTo>
                  <a:pt x="957" y="541"/>
                </a:lnTo>
                <a:lnTo>
                  <a:pt x="948" y="547"/>
                </a:lnTo>
                <a:lnTo>
                  <a:pt x="940" y="553"/>
                </a:lnTo>
                <a:lnTo>
                  <a:pt x="932" y="559"/>
                </a:lnTo>
                <a:lnTo>
                  <a:pt x="941" y="556"/>
                </a:lnTo>
                <a:lnTo>
                  <a:pt x="951" y="550"/>
                </a:lnTo>
                <a:lnTo>
                  <a:pt x="955" y="547"/>
                </a:lnTo>
                <a:lnTo>
                  <a:pt x="959" y="544"/>
                </a:lnTo>
                <a:lnTo>
                  <a:pt x="963" y="540"/>
                </a:lnTo>
                <a:lnTo>
                  <a:pt x="966" y="536"/>
                </a:lnTo>
                <a:close/>
                <a:moveTo>
                  <a:pt x="814" y="106"/>
                </a:moveTo>
                <a:lnTo>
                  <a:pt x="815" y="104"/>
                </a:lnTo>
                <a:lnTo>
                  <a:pt x="816" y="102"/>
                </a:lnTo>
                <a:lnTo>
                  <a:pt x="815" y="101"/>
                </a:lnTo>
                <a:lnTo>
                  <a:pt x="812" y="101"/>
                </a:lnTo>
                <a:lnTo>
                  <a:pt x="806" y="104"/>
                </a:lnTo>
                <a:lnTo>
                  <a:pt x="799" y="106"/>
                </a:lnTo>
                <a:lnTo>
                  <a:pt x="793" y="107"/>
                </a:lnTo>
                <a:lnTo>
                  <a:pt x="789" y="108"/>
                </a:lnTo>
                <a:lnTo>
                  <a:pt x="785" y="111"/>
                </a:lnTo>
                <a:lnTo>
                  <a:pt x="782" y="115"/>
                </a:lnTo>
                <a:lnTo>
                  <a:pt x="784" y="117"/>
                </a:lnTo>
                <a:lnTo>
                  <a:pt x="788" y="117"/>
                </a:lnTo>
                <a:lnTo>
                  <a:pt x="790" y="116"/>
                </a:lnTo>
                <a:lnTo>
                  <a:pt x="793" y="115"/>
                </a:lnTo>
                <a:lnTo>
                  <a:pt x="796" y="114"/>
                </a:lnTo>
                <a:lnTo>
                  <a:pt x="798" y="113"/>
                </a:lnTo>
                <a:lnTo>
                  <a:pt x="801" y="114"/>
                </a:lnTo>
                <a:lnTo>
                  <a:pt x="804" y="117"/>
                </a:lnTo>
                <a:lnTo>
                  <a:pt x="804" y="114"/>
                </a:lnTo>
                <a:lnTo>
                  <a:pt x="804" y="113"/>
                </a:lnTo>
                <a:lnTo>
                  <a:pt x="805" y="110"/>
                </a:lnTo>
                <a:lnTo>
                  <a:pt x="806" y="109"/>
                </a:lnTo>
                <a:lnTo>
                  <a:pt x="809" y="108"/>
                </a:lnTo>
                <a:lnTo>
                  <a:pt x="814" y="106"/>
                </a:lnTo>
                <a:lnTo>
                  <a:pt x="813" y="106"/>
                </a:lnTo>
                <a:lnTo>
                  <a:pt x="814" y="106"/>
                </a:lnTo>
                <a:close/>
                <a:moveTo>
                  <a:pt x="221" y="602"/>
                </a:moveTo>
                <a:lnTo>
                  <a:pt x="216" y="608"/>
                </a:lnTo>
                <a:lnTo>
                  <a:pt x="212" y="614"/>
                </a:lnTo>
                <a:lnTo>
                  <a:pt x="207" y="617"/>
                </a:lnTo>
                <a:lnTo>
                  <a:pt x="204" y="621"/>
                </a:lnTo>
                <a:lnTo>
                  <a:pt x="203" y="623"/>
                </a:lnTo>
                <a:lnTo>
                  <a:pt x="204" y="624"/>
                </a:lnTo>
                <a:lnTo>
                  <a:pt x="205" y="625"/>
                </a:lnTo>
                <a:lnTo>
                  <a:pt x="207" y="627"/>
                </a:lnTo>
                <a:lnTo>
                  <a:pt x="211" y="625"/>
                </a:lnTo>
                <a:lnTo>
                  <a:pt x="215" y="623"/>
                </a:lnTo>
                <a:lnTo>
                  <a:pt x="216" y="622"/>
                </a:lnTo>
                <a:lnTo>
                  <a:pt x="217" y="622"/>
                </a:lnTo>
                <a:lnTo>
                  <a:pt x="219" y="621"/>
                </a:lnTo>
                <a:lnTo>
                  <a:pt x="219" y="620"/>
                </a:lnTo>
                <a:lnTo>
                  <a:pt x="217" y="616"/>
                </a:lnTo>
                <a:lnTo>
                  <a:pt x="217" y="614"/>
                </a:lnTo>
                <a:lnTo>
                  <a:pt x="219" y="612"/>
                </a:lnTo>
                <a:lnTo>
                  <a:pt x="220" y="609"/>
                </a:lnTo>
                <a:lnTo>
                  <a:pt x="223" y="606"/>
                </a:lnTo>
                <a:lnTo>
                  <a:pt x="225" y="603"/>
                </a:lnTo>
                <a:lnTo>
                  <a:pt x="225" y="599"/>
                </a:lnTo>
                <a:lnTo>
                  <a:pt x="224" y="599"/>
                </a:lnTo>
                <a:lnTo>
                  <a:pt x="222" y="599"/>
                </a:lnTo>
                <a:lnTo>
                  <a:pt x="221" y="602"/>
                </a:lnTo>
                <a:lnTo>
                  <a:pt x="220" y="604"/>
                </a:lnTo>
                <a:lnTo>
                  <a:pt x="221" y="602"/>
                </a:lnTo>
                <a:close/>
                <a:moveTo>
                  <a:pt x="225" y="599"/>
                </a:moveTo>
                <a:lnTo>
                  <a:pt x="225" y="599"/>
                </a:lnTo>
                <a:lnTo>
                  <a:pt x="225" y="599"/>
                </a:lnTo>
                <a:lnTo>
                  <a:pt x="225" y="599"/>
                </a:lnTo>
                <a:lnTo>
                  <a:pt x="225" y="599"/>
                </a:lnTo>
                <a:close/>
                <a:moveTo>
                  <a:pt x="871" y="202"/>
                </a:moveTo>
                <a:lnTo>
                  <a:pt x="879" y="200"/>
                </a:lnTo>
                <a:lnTo>
                  <a:pt x="888" y="197"/>
                </a:lnTo>
                <a:lnTo>
                  <a:pt x="891" y="196"/>
                </a:lnTo>
                <a:lnTo>
                  <a:pt x="895" y="193"/>
                </a:lnTo>
                <a:lnTo>
                  <a:pt x="898" y="191"/>
                </a:lnTo>
                <a:lnTo>
                  <a:pt x="900" y="187"/>
                </a:lnTo>
                <a:lnTo>
                  <a:pt x="897" y="187"/>
                </a:lnTo>
                <a:lnTo>
                  <a:pt x="892" y="188"/>
                </a:lnTo>
                <a:lnTo>
                  <a:pt x="887" y="190"/>
                </a:lnTo>
                <a:lnTo>
                  <a:pt x="883" y="191"/>
                </a:lnTo>
                <a:lnTo>
                  <a:pt x="880" y="194"/>
                </a:lnTo>
                <a:lnTo>
                  <a:pt x="875" y="197"/>
                </a:lnTo>
                <a:lnTo>
                  <a:pt x="875" y="198"/>
                </a:lnTo>
                <a:lnTo>
                  <a:pt x="874" y="200"/>
                </a:lnTo>
                <a:lnTo>
                  <a:pt x="873" y="199"/>
                </a:lnTo>
                <a:lnTo>
                  <a:pt x="872" y="199"/>
                </a:lnTo>
                <a:lnTo>
                  <a:pt x="870" y="199"/>
                </a:lnTo>
                <a:lnTo>
                  <a:pt x="867" y="199"/>
                </a:lnTo>
                <a:lnTo>
                  <a:pt x="865" y="200"/>
                </a:lnTo>
                <a:lnTo>
                  <a:pt x="863" y="202"/>
                </a:lnTo>
                <a:lnTo>
                  <a:pt x="863" y="205"/>
                </a:lnTo>
                <a:lnTo>
                  <a:pt x="864" y="207"/>
                </a:lnTo>
                <a:lnTo>
                  <a:pt x="866" y="208"/>
                </a:lnTo>
                <a:lnTo>
                  <a:pt x="868" y="209"/>
                </a:lnTo>
                <a:lnTo>
                  <a:pt x="870" y="212"/>
                </a:lnTo>
                <a:lnTo>
                  <a:pt x="871" y="213"/>
                </a:lnTo>
                <a:lnTo>
                  <a:pt x="870" y="209"/>
                </a:lnTo>
                <a:lnTo>
                  <a:pt x="868" y="207"/>
                </a:lnTo>
                <a:lnTo>
                  <a:pt x="868" y="206"/>
                </a:lnTo>
                <a:lnTo>
                  <a:pt x="868" y="205"/>
                </a:lnTo>
                <a:lnTo>
                  <a:pt x="870" y="204"/>
                </a:lnTo>
                <a:lnTo>
                  <a:pt x="871" y="202"/>
                </a:lnTo>
                <a:lnTo>
                  <a:pt x="871" y="202"/>
                </a:lnTo>
                <a:lnTo>
                  <a:pt x="871" y="202"/>
                </a:lnTo>
                <a:close/>
                <a:moveTo>
                  <a:pt x="272" y="24"/>
                </a:moveTo>
                <a:lnTo>
                  <a:pt x="273" y="24"/>
                </a:lnTo>
                <a:lnTo>
                  <a:pt x="275" y="24"/>
                </a:lnTo>
                <a:lnTo>
                  <a:pt x="277" y="23"/>
                </a:lnTo>
                <a:lnTo>
                  <a:pt x="279" y="22"/>
                </a:lnTo>
                <a:lnTo>
                  <a:pt x="282" y="17"/>
                </a:lnTo>
                <a:lnTo>
                  <a:pt x="286" y="13"/>
                </a:lnTo>
                <a:lnTo>
                  <a:pt x="288" y="7"/>
                </a:lnTo>
                <a:lnTo>
                  <a:pt x="288" y="3"/>
                </a:lnTo>
                <a:lnTo>
                  <a:pt x="287" y="1"/>
                </a:lnTo>
                <a:lnTo>
                  <a:pt x="285" y="0"/>
                </a:lnTo>
                <a:lnTo>
                  <a:pt x="282" y="0"/>
                </a:lnTo>
                <a:lnTo>
                  <a:pt x="279" y="1"/>
                </a:lnTo>
                <a:lnTo>
                  <a:pt x="277" y="2"/>
                </a:lnTo>
                <a:lnTo>
                  <a:pt x="274" y="3"/>
                </a:lnTo>
                <a:lnTo>
                  <a:pt x="273" y="6"/>
                </a:lnTo>
                <a:lnTo>
                  <a:pt x="272" y="9"/>
                </a:lnTo>
                <a:lnTo>
                  <a:pt x="271" y="17"/>
                </a:lnTo>
                <a:lnTo>
                  <a:pt x="272" y="24"/>
                </a:lnTo>
                <a:close/>
                <a:moveTo>
                  <a:pt x="392" y="151"/>
                </a:moveTo>
                <a:lnTo>
                  <a:pt x="405" y="143"/>
                </a:lnTo>
                <a:lnTo>
                  <a:pt x="417" y="133"/>
                </a:lnTo>
                <a:lnTo>
                  <a:pt x="419" y="132"/>
                </a:lnTo>
                <a:lnTo>
                  <a:pt x="421" y="129"/>
                </a:lnTo>
                <a:lnTo>
                  <a:pt x="423" y="126"/>
                </a:lnTo>
                <a:lnTo>
                  <a:pt x="422" y="124"/>
                </a:lnTo>
                <a:lnTo>
                  <a:pt x="420" y="123"/>
                </a:lnTo>
                <a:lnTo>
                  <a:pt x="419" y="123"/>
                </a:lnTo>
                <a:lnTo>
                  <a:pt x="418" y="124"/>
                </a:lnTo>
                <a:lnTo>
                  <a:pt x="417" y="125"/>
                </a:lnTo>
                <a:lnTo>
                  <a:pt x="414" y="129"/>
                </a:lnTo>
                <a:lnTo>
                  <a:pt x="413" y="132"/>
                </a:lnTo>
                <a:lnTo>
                  <a:pt x="411" y="134"/>
                </a:lnTo>
                <a:lnTo>
                  <a:pt x="410" y="135"/>
                </a:lnTo>
                <a:lnTo>
                  <a:pt x="407" y="134"/>
                </a:lnTo>
                <a:lnTo>
                  <a:pt x="404" y="134"/>
                </a:lnTo>
                <a:lnTo>
                  <a:pt x="401" y="135"/>
                </a:lnTo>
                <a:lnTo>
                  <a:pt x="397" y="138"/>
                </a:lnTo>
                <a:lnTo>
                  <a:pt x="394" y="141"/>
                </a:lnTo>
                <a:lnTo>
                  <a:pt x="390" y="144"/>
                </a:lnTo>
                <a:lnTo>
                  <a:pt x="389" y="146"/>
                </a:lnTo>
                <a:lnTo>
                  <a:pt x="389" y="148"/>
                </a:lnTo>
                <a:lnTo>
                  <a:pt x="390" y="149"/>
                </a:lnTo>
                <a:lnTo>
                  <a:pt x="392" y="151"/>
                </a:lnTo>
                <a:lnTo>
                  <a:pt x="393" y="150"/>
                </a:lnTo>
                <a:lnTo>
                  <a:pt x="392" y="151"/>
                </a:lnTo>
                <a:close/>
                <a:moveTo>
                  <a:pt x="359" y="174"/>
                </a:moveTo>
                <a:lnTo>
                  <a:pt x="369" y="167"/>
                </a:lnTo>
                <a:lnTo>
                  <a:pt x="378" y="160"/>
                </a:lnTo>
                <a:lnTo>
                  <a:pt x="381" y="158"/>
                </a:lnTo>
                <a:lnTo>
                  <a:pt x="384" y="155"/>
                </a:lnTo>
                <a:lnTo>
                  <a:pt x="385" y="151"/>
                </a:lnTo>
                <a:lnTo>
                  <a:pt x="385" y="147"/>
                </a:lnTo>
                <a:lnTo>
                  <a:pt x="380" y="151"/>
                </a:lnTo>
                <a:lnTo>
                  <a:pt x="374" y="155"/>
                </a:lnTo>
                <a:lnTo>
                  <a:pt x="369" y="158"/>
                </a:lnTo>
                <a:lnTo>
                  <a:pt x="363" y="162"/>
                </a:lnTo>
                <a:lnTo>
                  <a:pt x="359" y="165"/>
                </a:lnTo>
                <a:lnTo>
                  <a:pt x="354" y="171"/>
                </a:lnTo>
                <a:lnTo>
                  <a:pt x="353" y="173"/>
                </a:lnTo>
                <a:lnTo>
                  <a:pt x="354" y="175"/>
                </a:lnTo>
                <a:lnTo>
                  <a:pt x="356" y="175"/>
                </a:lnTo>
                <a:lnTo>
                  <a:pt x="359" y="174"/>
                </a:lnTo>
                <a:lnTo>
                  <a:pt x="361" y="173"/>
                </a:lnTo>
                <a:lnTo>
                  <a:pt x="359" y="174"/>
                </a:lnTo>
                <a:close/>
                <a:moveTo>
                  <a:pt x="1211" y="207"/>
                </a:moveTo>
                <a:lnTo>
                  <a:pt x="1214" y="205"/>
                </a:lnTo>
                <a:lnTo>
                  <a:pt x="1218" y="202"/>
                </a:lnTo>
                <a:lnTo>
                  <a:pt x="1224" y="202"/>
                </a:lnTo>
                <a:lnTo>
                  <a:pt x="1229" y="201"/>
                </a:lnTo>
                <a:lnTo>
                  <a:pt x="1242" y="199"/>
                </a:lnTo>
                <a:lnTo>
                  <a:pt x="1253" y="196"/>
                </a:lnTo>
                <a:lnTo>
                  <a:pt x="1257" y="196"/>
                </a:lnTo>
                <a:lnTo>
                  <a:pt x="1260" y="194"/>
                </a:lnTo>
                <a:lnTo>
                  <a:pt x="1261" y="193"/>
                </a:lnTo>
                <a:lnTo>
                  <a:pt x="1262" y="192"/>
                </a:lnTo>
                <a:lnTo>
                  <a:pt x="1261" y="191"/>
                </a:lnTo>
                <a:lnTo>
                  <a:pt x="1260" y="190"/>
                </a:lnTo>
                <a:lnTo>
                  <a:pt x="1257" y="189"/>
                </a:lnTo>
                <a:lnTo>
                  <a:pt x="1251" y="190"/>
                </a:lnTo>
                <a:lnTo>
                  <a:pt x="1245" y="192"/>
                </a:lnTo>
                <a:lnTo>
                  <a:pt x="1241" y="194"/>
                </a:lnTo>
                <a:lnTo>
                  <a:pt x="1241" y="192"/>
                </a:lnTo>
                <a:lnTo>
                  <a:pt x="1241" y="190"/>
                </a:lnTo>
                <a:lnTo>
                  <a:pt x="1235" y="194"/>
                </a:lnTo>
                <a:lnTo>
                  <a:pt x="1229" y="196"/>
                </a:lnTo>
                <a:lnTo>
                  <a:pt x="1224" y="197"/>
                </a:lnTo>
                <a:lnTo>
                  <a:pt x="1217" y="198"/>
                </a:lnTo>
                <a:lnTo>
                  <a:pt x="1211" y="199"/>
                </a:lnTo>
                <a:lnTo>
                  <a:pt x="1206" y="201"/>
                </a:lnTo>
                <a:lnTo>
                  <a:pt x="1205" y="204"/>
                </a:lnTo>
                <a:lnTo>
                  <a:pt x="1206" y="206"/>
                </a:lnTo>
                <a:lnTo>
                  <a:pt x="1209" y="207"/>
                </a:lnTo>
                <a:lnTo>
                  <a:pt x="1211" y="207"/>
                </a:lnTo>
                <a:lnTo>
                  <a:pt x="1212" y="207"/>
                </a:lnTo>
                <a:lnTo>
                  <a:pt x="1211" y="207"/>
                </a:lnTo>
                <a:close/>
                <a:moveTo>
                  <a:pt x="991" y="321"/>
                </a:moveTo>
                <a:lnTo>
                  <a:pt x="990" y="323"/>
                </a:lnTo>
                <a:lnTo>
                  <a:pt x="989" y="324"/>
                </a:lnTo>
                <a:lnTo>
                  <a:pt x="989" y="326"/>
                </a:lnTo>
                <a:lnTo>
                  <a:pt x="991" y="328"/>
                </a:lnTo>
                <a:lnTo>
                  <a:pt x="997" y="325"/>
                </a:lnTo>
                <a:lnTo>
                  <a:pt x="1003" y="322"/>
                </a:lnTo>
                <a:lnTo>
                  <a:pt x="1018" y="316"/>
                </a:lnTo>
                <a:lnTo>
                  <a:pt x="1032" y="310"/>
                </a:lnTo>
                <a:lnTo>
                  <a:pt x="1043" y="306"/>
                </a:lnTo>
                <a:lnTo>
                  <a:pt x="1053" y="302"/>
                </a:lnTo>
                <a:lnTo>
                  <a:pt x="1058" y="301"/>
                </a:lnTo>
                <a:lnTo>
                  <a:pt x="1064" y="298"/>
                </a:lnTo>
                <a:lnTo>
                  <a:pt x="1070" y="295"/>
                </a:lnTo>
                <a:lnTo>
                  <a:pt x="1074" y="290"/>
                </a:lnTo>
                <a:lnTo>
                  <a:pt x="1064" y="293"/>
                </a:lnTo>
                <a:lnTo>
                  <a:pt x="1054" y="297"/>
                </a:lnTo>
                <a:lnTo>
                  <a:pt x="1044" y="300"/>
                </a:lnTo>
                <a:lnTo>
                  <a:pt x="1033" y="304"/>
                </a:lnTo>
                <a:lnTo>
                  <a:pt x="1023" y="308"/>
                </a:lnTo>
                <a:lnTo>
                  <a:pt x="1013" y="313"/>
                </a:lnTo>
                <a:lnTo>
                  <a:pt x="1003" y="317"/>
                </a:lnTo>
                <a:lnTo>
                  <a:pt x="991" y="321"/>
                </a:lnTo>
                <a:lnTo>
                  <a:pt x="994" y="321"/>
                </a:lnTo>
                <a:lnTo>
                  <a:pt x="998" y="320"/>
                </a:lnTo>
                <a:lnTo>
                  <a:pt x="999" y="318"/>
                </a:lnTo>
                <a:lnTo>
                  <a:pt x="991" y="321"/>
                </a:lnTo>
                <a:close/>
                <a:moveTo>
                  <a:pt x="93" y="267"/>
                </a:moveTo>
                <a:lnTo>
                  <a:pt x="94" y="266"/>
                </a:lnTo>
                <a:lnTo>
                  <a:pt x="93" y="265"/>
                </a:lnTo>
                <a:lnTo>
                  <a:pt x="92" y="266"/>
                </a:lnTo>
                <a:lnTo>
                  <a:pt x="91" y="266"/>
                </a:lnTo>
                <a:lnTo>
                  <a:pt x="91" y="266"/>
                </a:lnTo>
                <a:lnTo>
                  <a:pt x="93" y="267"/>
                </a:lnTo>
                <a:lnTo>
                  <a:pt x="93" y="267"/>
                </a:lnTo>
                <a:lnTo>
                  <a:pt x="93" y="267"/>
                </a:lnTo>
                <a:close/>
                <a:moveTo>
                  <a:pt x="351" y="677"/>
                </a:moveTo>
                <a:lnTo>
                  <a:pt x="352" y="672"/>
                </a:lnTo>
                <a:lnTo>
                  <a:pt x="353" y="666"/>
                </a:lnTo>
                <a:lnTo>
                  <a:pt x="355" y="661"/>
                </a:lnTo>
                <a:lnTo>
                  <a:pt x="359" y="656"/>
                </a:lnTo>
                <a:lnTo>
                  <a:pt x="360" y="661"/>
                </a:lnTo>
                <a:lnTo>
                  <a:pt x="361" y="665"/>
                </a:lnTo>
                <a:lnTo>
                  <a:pt x="361" y="671"/>
                </a:lnTo>
                <a:lnTo>
                  <a:pt x="360" y="675"/>
                </a:lnTo>
                <a:lnTo>
                  <a:pt x="359" y="678"/>
                </a:lnTo>
                <a:lnTo>
                  <a:pt x="356" y="680"/>
                </a:lnTo>
                <a:lnTo>
                  <a:pt x="354" y="681"/>
                </a:lnTo>
                <a:lnTo>
                  <a:pt x="351" y="680"/>
                </a:lnTo>
                <a:lnTo>
                  <a:pt x="351" y="678"/>
                </a:lnTo>
                <a:lnTo>
                  <a:pt x="351" y="677"/>
                </a:lnTo>
                <a:close/>
                <a:moveTo>
                  <a:pt x="1036" y="289"/>
                </a:moveTo>
                <a:lnTo>
                  <a:pt x="1032" y="292"/>
                </a:lnTo>
                <a:lnTo>
                  <a:pt x="1030" y="296"/>
                </a:lnTo>
                <a:lnTo>
                  <a:pt x="1027" y="297"/>
                </a:lnTo>
                <a:lnTo>
                  <a:pt x="1022" y="297"/>
                </a:lnTo>
                <a:lnTo>
                  <a:pt x="1024" y="293"/>
                </a:lnTo>
                <a:lnTo>
                  <a:pt x="1028" y="291"/>
                </a:lnTo>
                <a:lnTo>
                  <a:pt x="1031" y="290"/>
                </a:lnTo>
                <a:lnTo>
                  <a:pt x="1036" y="289"/>
                </a:lnTo>
                <a:close/>
                <a:moveTo>
                  <a:pt x="827" y="167"/>
                </a:moveTo>
                <a:lnTo>
                  <a:pt x="823" y="169"/>
                </a:lnTo>
                <a:lnTo>
                  <a:pt x="818" y="169"/>
                </a:lnTo>
                <a:lnTo>
                  <a:pt x="821" y="167"/>
                </a:lnTo>
                <a:lnTo>
                  <a:pt x="823" y="166"/>
                </a:lnTo>
                <a:lnTo>
                  <a:pt x="825" y="166"/>
                </a:lnTo>
                <a:lnTo>
                  <a:pt x="827" y="167"/>
                </a:lnTo>
                <a:close/>
                <a:moveTo>
                  <a:pt x="740" y="142"/>
                </a:moveTo>
                <a:lnTo>
                  <a:pt x="741" y="139"/>
                </a:lnTo>
                <a:lnTo>
                  <a:pt x="743" y="136"/>
                </a:lnTo>
                <a:lnTo>
                  <a:pt x="745" y="134"/>
                </a:lnTo>
                <a:lnTo>
                  <a:pt x="749" y="134"/>
                </a:lnTo>
                <a:lnTo>
                  <a:pt x="752" y="138"/>
                </a:lnTo>
                <a:lnTo>
                  <a:pt x="755" y="141"/>
                </a:lnTo>
                <a:lnTo>
                  <a:pt x="752" y="142"/>
                </a:lnTo>
                <a:lnTo>
                  <a:pt x="750" y="144"/>
                </a:lnTo>
                <a:lnTo>
                  <a:pt x="748" y="146"/>
                </a:lnTo>
                <a:lnTo>
                  <a:pt x="744" y="147"/>
                </a:lnTo>
                <a:lnTo>
                  <a:pt x="743" y="147"/>
                </a:lnTo>
                <a:lnTo>
                  <a:pt x="741" y="146"/>
                </a:lnTo>
                <a:lnTo>
                  <a:pt x="740" y="144"/>
                </a:lnTo>
                <a:lnTo>
                  <a:pt x="740" y="142"/>
                </a:lnTo>
                <a:lnTo>
                  <a:pt x="740" y="142"/>
                </a:lnTo>
                <a:lnTo>
                  <a:pt x="740" y="142"/>
                </a:lnTo>
                <a:close/>
                <a:moveTo>
                  <a:pt x="223" y="146"/>
                </a:moveTo>
                <a:lnTo>
                  <a:pt x="222" y="151"/>
                </a:lnTo>
                <a:lnTo>
                  <a:pt x="221" y="156"/>
                </a:lnTo>
                <a:lnTo>
                  <a:pt x="217" y="159"/>
                </a:lnTo>
                <a:lnTo>
                  <a:pt x="214" y="164"/>
                </a:lnTo>
                <a:lnTo>
                  <a:pt x="215" y="158"/>
                </a:lnTo>
                <a:lnTo>
                  <a:pt x="217" y="154"/>
                </a:lnTo>
                <a:lnTo>
                  <a:pt x="220" y="150"/>
                </a:lnTo>
                <a:lnTo>
                  <a:pt x="223" y="146"/>
                </a:lnTo>
                <a:close/>
                <a:moveTo>
                  <a:pt x="183" y="89"/>
                </a:moveTo>
                <a:lnTo>
                  <a:pt x="182" y="88"/>
                </a:lnTo>
                <a:lnTo>
                  <a:pt x="184" y="86"/>
                </a:lnTo>
                <a:lnTo>
                  <a:pt x="184" y="88"/>
                </a:lnTo>
                <a:lnTo>
                  <a:pt x="183" y="89"/>
                </a:lnTo>
                <a:lnTo>
                  <a:pt x="183" y="89"/>
                </a:lnTo>
                <a:lnTo>
                  <a:pt x="183" y="89"/>
                </a:lnTo>
                <a:close/>
                <a:moveTo>
                  <a:pt x="82" y="314"/>
                </a:moveTo>
                <a:lnTo>
                  <a:pt x="83" y="320"/>
                </a:lnTo>
                <a:lnTo>
                  <a:pt x="83" y="325"/>
                </a:lnTo>
                <a:lnTo>
                  <a:pt x="82" y="328"/>
                </a:lnTo>
                <a:lnTo>
                  <a:pt x="81" y="330"/>
                </a:lnTo>
                <a:lnTo>
                  <a:pt x="80" y="331"/>
                </a:lnTo>
                <a:lnTo>
                  <a:pt x="77" y="331"/>
                </a:lnTo>
                <a:lnTo>
                  <a:pt x="77" y="326"/>
                </a:lnTo>
                <a:lnTo>
                  <a:pt x="77" y="322"/>
                </a:lnTo>
                <a:lnTo>
                  <a:pt x="80" y="318"/>
                </a:lnTo>
                <a:lnTo>
                  <a:pt x="82" y="314"/>
                </a:lnTo>
                <a:close/>
                <a:moveTo>
                  <a:pt x="90" y="205"/>
                </a:moveTo>
                <a:lnTo>
                  <a:pt x="91" y="205"/>
                </a:lnTo>
                <a:lnTo>
                  <a:pt x="92" y="204"/>
                </a:lnTo>
                <a:lnTo>
                  <a:pt x="91" y="205"/>
                </a:lnTo>
                <a:lnTo>
                  <a:pt x="90" y="205"/>
                </a:lnTo>
                <a:close/>
                <a:moveTo>
                  <a:pt x="18" y="508"/>
                </a:moveTo>
                <a:lnTo>
                  <a:pt x="18" y="507"/>
                </a:lnTo>
                <a:lnTo>
                  <a:pt x="18" y="507"/>
                </a:lnTo>
                <a:lnTo>
                  <a:pt x="21" y="505"/>
                </a:lnTo>
                <a:lnTo>
                  <a:pt x="22" y="506"/>
                </a:lnTo>
                <a:lnTo>
                  <a:pt x="21" y="508"/>
                </a:lnTo>
                <a:lnTo>
                  <a:pt x="18" y="508"/>
                </a:lnTo>
                <a:lnTo>
                  <a:pt x="19" y="508"/>
                </a:lnTo>
                <a:lnTo>
                  <a:pt x="18" y="508"/>
                </a:lnTo>
                <a:close/>
                <a:moveTo>
                  <a:pt x="56" y="588"/>
                </a:moveTo>
                <a:lnTo>
                  <a:pt x="55" y="587"/>
                </a:lnTo>
                <a:lnTo>
                  <a:pt x="56" y="586"/>
                </a:lnTo>
                <a:lnTo>
                  <a:pt x="56" y="584"/>
                </a:lnTo>
                <a:lnTo>
                  <a:pt x="58" y="587"/>
                </a:lnTo>
                <a:lnTo>
                  <a:pt x="57" y="587"/>
                </a:lnTo>
                <a:lnTo>
                  <a:pt x="56" y="588"/>
                </a:lnTo>
                <a:close/>
                <a:moveTo>
                  <a:pt x="108" y="317"/>
                </a:moveTo>
                <a:lnTo>
                  <a:pt x="107" y="318"/>
                </a:lnTo>
                <a:lnTo>
                  <a:pt x="106" y="318"/>
                </a:lnTo>
                <a:lnTo>
                  <a:pt x="107" y="318"/>
                </a:lnTo>
                <a:lnTo>
                  <a:pt x="108" y="317"/>
                </a:lnTo>
                <a:lnTo>
                  <a:pt x="107" y="317"/>
                </a:lnTo>
                <a:lnTo>
                  <a:pt x="108" y="317"/>
                </a:lnTo>
                <a:close/>
                <a:moveTo>
                  <a:pt x="104" y="372"/>
                </a:moveTo>
                <a:lnTo>
                  <a:pt x="105" y="368"/>
                </a:lnTo>
                <a:lnTo>
                  <a:pt x="106" y="364"/>
                </a:lnTo>
                <a:lnTo>
                  <a:pt x="106" y="359"/>
                </a:lnTo>
                <a:lnTo>
                  <a:pt x="106" y="355"/>
                </a:lnTo>
                <a:lnTo>
                  <a:pt x="108" y="350"/>
                </a:lnTo>
                <a:lnTo>
                  <a:pt x="109" y="347"/>
                </a:lnTo>
                <a:lnTo>
                  <a:pt x="108" y="342"/>
                </a:lnTo>
                <a:lnTo>
                  <a:pt x="106" y="340"/>
                </a:lnTo>
                <a:lnTo>
                  <a:pt x="107" y="342"/>
                </a:lnTo>
                <a:lnTo>
                  <a:pt x="109" y="345"/>
                </a:lnTo>
                <a:lnTo>
                  <a:pt x="110" y="345"/>
                </a:lnTo>
                <a:lnTo>
                  <a:pt x="110" y="343"/>
                </a:lnTo>
                <a:lnTo>
                  <a:pt x="112" y="345"/>
                </a:lnTo>
                <a:lnTo>
                  <a:pt x="112" y="346"/>
                </a:lnTo>
                <a:lnTo>
                  <a:pt x="113" y="347"/>
                </a:lnTo>
                <a:lnTo>
                  <a:pt x="113" y="349"/>
                </a:lnTo>
                <a:lnTo>
                  <a:pt x="113" y="357"/>
                </a:lnTo>
                <a:lnTo>
                  <a:pt x="110" y="364"/>
                </a:lnTo>
                <a:lnTo>
                  <a:pt x="109" y="367"/>
                </a:lnTo>
                <a:lnTo>
                  <a:pt x="109" y="372"/>
                </a:lnTo>
                <a:lnTo>
                  <a:pt x="108" y="376"/>
                </a:lnTo>
                <a:lnTo>
                  <a:pt x="107" y="378"/>
                </a:lnTo>
                <a:lnTo>
                  <a:pt x="105" y="378"/>
                </a:lnTo>
                <a:lnTo>
                  <a:pt x="104" y="376"/>
                </a:lnTo>
                <a:lnTo>
                  <a:pt x="104" y="374"/>
                </a:lnTo>
                <a:lnTo>
                  <a:pt x="104" y="372"/>
                </a:lnTo>
                <a:lnTo>
                  <a:pt x="104" y="372"/>
                </a:lnTo>
                <a:lnTo>
                  <a:pt x="104" y="372"/>
                </a:lnTo>
                <a:close/>
                <a:moveTo>
                  <a:pt x="114" y="380"/>
                </a:moveTo>
                <a:lnTo>
                  <a:pt x="110" y="378"/>
                </a:lnTo>
                <a:lnTo>
                  <a:pt x="108" y="379"/>
                </a:lnTo>
                <a:lnTo>
                  <a:pt x="107" y="381"/>
                </a:lnTo>
                <a:lnTo>
                  <a:pt x="105" y="384"/>
                </a:lnTo>
                <a:lnTo>
                  <a:pt x="106" y="381"/>
                </a:lnTo>
                <a:lnTo>
                  <a:pt x="108" y="379"/>
                </a:lnTo>
                <a:lnTo>
                  <a:pt x="110" y="378"/>
                </a:lnTo>
                <a:lnTo>
                  <a:pt x="114" y="380"/>
                </a:lnTo>
                <a:lnTo>
                  <a:pt x="113" y="379"/>
                </a:lnTo>
                <a:lnTo>
                  <a:pt x="114" y="380"/>
                </a:lnTo>
                <a:close/>
                <a:moveTo>
                  <a:pt x="108" y="401"/>
                </a:moveTo>
                <a:lnTo>
                  <a:pt x="102" y="409"/>
                </a:lnTo>
                <a:lnTo>
                  <a:pt x="96" y="417"/>
                </a:lnTo>
                <a:lnTo>
                  <a:pt x="94" y="417"/>
                </a:lnTo>
                <a:lnTo>
                  <a:pt x="93" y="418"/>
                </a:lnTo>
                <a:lnTo>
                  <a:pt x="92" y="418"/>
                </a:lnTo>
                <a:lnTo>
                  <a:pt x="92" y="416"/>
                </a:lnTo>
                <a:lnTo>
                  <a:pt x="92" y="414"/>
                </a:lnTo>
                <a:lnTo>
                  <a:pt x="94" y="412"/>
                </a:lnTo>
                <a:lnTo>
                  <a:pt x="97" y="407"/>
                </a:lnTo>
                <a:lnTo>
                  <a:pt x="99" y="403"/>
                </a:lnTo>
                <a:lnTo>
                  <a:pt x="105" y="401"/>
                </a:lnTo>
                <a:lnTo>
                  <a:pt x="110" y="399"/>
                </a:lnTo>
                <a:lnTo>
                  <a:pt x="109" y="400"/>
                </a:lnTo>
                <a:lnTo>
                  <a:pt x="108" y="401"/>
                </a:lnTo>
                <a:lnTo>
                  <a:pt x="107" y="403"/>
                </a:lnTo>
                <a:lnTo>
                  <a:pt x="108" y="401"/>
                </a:lnTo>
                <a:close/>
                <a:moveTo>
                  <a:pt x="158" y="270"/>
                </a:moveTo>
                <a:lnTo>
                  <a:pt x="154" y="276"/>
                </a:lnTo>
                <a:lnTo>
                  <a:pt x="151" y="284"/>
                </a:lnTo>
                <a:lnTo>
                  <a:pt x="150" y="290"/>
                </a:lnTo>
                <a:lnTo>
                  <a:pt x="148" y="295"/>
                </a:lnTo>
                <a:lnTo>
                  <a:pt x="146" y="295"/>
                </a:lnTo>
                <a:lnTo>
                  <a:pt x="145" y="293"/>
                </a:lnTo>
                <a:lnTo>
                  <a:pt x="145" y="291"/>
                </a:lnTo>
                <a:lnTo>
                  <a:pt x="145" y="289"/>
                </a:lnTo>
                <a:lnTo>
                  <a:pt x="146" y="287"/>
                </a:lnTo>
                <a:lnTo>
                  <a:pt x="147" y="284"/>
                </a:lnTo>
                <a:lnTo>
                  <a:pt x="147" y="282"/>
                </a:lnTo>
                <a:lnTo>
                  <a:pt x="146" y="279"/>
                </a:lnTo>
                <a:lnTo>
                  <a:pt x="143" y="282"/>
                </a:lnTo>
                <a:lnTo>
                  <a:pt x="141" y="285"/>
                </a:lnTo>
                <a:lnTo>
                  <a:pt x="139" y="290"/>
                </a:lnTo>
                <a:lnTo>
                  <a:pt x="139" y="296"/>
                </a:lnTo>
                <a:lnTo>
                  <a:pt x="138" y="301"/>
                </a:lnTo>
                <a:lnTo>
                  <a:pt x="137" y="306"/>
                </a:lnTo>
                <a:lnTo>
                  <a:pt x="137" y="308"/>
                </a:lnTo>
                <a:lnTo>
                  <a:pt x="138" y="309"/>
                </a:lnTo>
                <a:lnTo>
                  <a:pt x="139" y="312"/>
                </a:lnTo>
                <a:lnTo>
                  <a:pt x="142" y="312"/>
                </a:lnTo>
                <a:lnTo>
                  <a:pt x="141" y="314"/>
                </a:lnTo>
                <a:lnTo>
                  <a:pt x="139" y="318"/>
                </a:lnTo>
                <a:lnTo>
                  <a:pt x="139" y="322"/>
                </a:lnTo>
                <a:lnTo>
                  <a:pt x="139" y="325"/>
                </a:lnTo>
                <a:lnTo>
                  <a:pt x="138" y="323"/>
                </a:lnTo>
                <a:lnTo>
                  <a:pt x="138" y="321"/>
                </a:lnTo>
                <a:lnTo>
                  <a:pt x="137" y="320"/>
                </a:lnTo>
                <a:lnTo>
                  <a:pt x="133" y="320"/>
                </a:lnTo>
                <a:lnTo>
                  <a:pt x="132" y="324"/>
                </a:lnTo>
                <a:lnTo>
                  <a:pt x="131" y="329"/>
                </a:lnTo>
                <a:lnTo>
                  <a:pt x="130" y="332"/>
                </a:lnTo>
                <a:lnTo>
                  <a:pt x="129" y="335"/>
                </a:lnTo>
                <a:lnTo>
                  <a:pt x="127" y="339"/>
                </a:lnTo>
                <a:lnTo>
                  <a:pt x="126" y="342"/>
                </a:lnTo>
                <a:lnTo>
                  <a:pt x="127" y="345"/>
                </a:lnTo>
                <a:lnTo>
                  <a:pt x="130" y="346"/>
                </a:lnTo>
                <a:lnTo>
                  <a:pt x="131" y="347"/>
                </a:lnTo>
                <a:lnTo>
                  <a:pt x="131" y="349"/>
                </a:lnTo>
                <a:lnTo>
                  <a:pt x="129" y="351"/>
                </a:lnTo>
                <a:lnTo>
                  <a:pt x="126" y="354"/>
                </a:lnTo>
                <a:lnTo>
                  <a:pt x="126" y="355"/>
                </a:lnTo>
                <a:lnTo>
                  <a:pt x="125" y="357"/>
                </a:lnTo>
                <a:lnTo>
                  <a:pt x="124" y="359"/>
                </a:lnTo>
                <a:lnTo>
                  <a:pt x="122" y="360"/>
                </a:lnTo>
                <a:lnTo>
                  <a:pt x="120" y="360"/>
                </a:lnTo>
                <a:lnTo>
                  <a:pt x="118" y="359"/>
                </a:lnTo>
                <a:lnTo>
                  <a:pt x="116" y="357"/>
                </a:lnTo>
                <a:lnTo>
                  <a:pt x="116" y="353"/>
                </a:lnTo>
                <a:lnTo>
                  <a:pt x="117" y="348"/>
                </a:lnTo>
                <a:lnTo>
                  <a:pt x="118" y="345"/>
                </a:lnTo>
                <a:lnTo>
                  <a:pt x="121" y="334"/>
                </a:lnTo>
                <a:lnTo>
                  <a:pt x="123" y="324"/>
                </a:lnTo>
                <a:lnTo>
                  <a:pt x="123" y="320"/>
                </a:lnTo>
                <a:lnTo>
                  <a:pt x="124" y="315"/>
                </a:lnTo>
                <a:lnTo>
                  <a:pt x="125" y="312"/>
                </a:lnTo>
                <a:lnTo>
                  <a:pt x="127" y="309"/>
                </a:lnTo>
                <a:lnTo>
                  <a:pt x="130" y="304"/>
                </a:lnTo>
                <a:lnTo>
                  <a:pt x="130" y="298"/>
                </a:lnTo>
                <a:lnTo>
                  <a:pt x="132" y="289"/>
                </a:lnTo>
                <a:lnTo>
                  <a:pt x="134" y="281"/>
                </a:lnTo>
                <a:lnTo>
                  <a:pt x="137" y="271"/>
                </a:lnTo>
                <a:lnTo>
                  <a:pt x="139" y="262"/>
                </a:lnTo>
                <a:lnTo>
                  <a:pt x="141" y="252"/>
                </a:lnTo>
                <a:lnTo>
                  <a:pt x="145" y="243"/>
                </a:lnTo>
                <a:lnTo>
                  <a:pt x="147" y="234"/>
                </a:lnTo>
                <a:lnTo>
                  <a:pt x="149" y="226"/>
                </a:lnTo>
                <a:lnTo>
                  <a:pt x="150" y="223"/>
                </a:lnTo>
                <a:lnTo>
                  <a:pt x="150" y="221"/>
                </a:lnTo>
                <a:lnTo>
                  <a:pt x="153" y="217"/>
                </a:lnTo>
                <a:lnTo>
                  <a:pt x="156" y="216"/>
                </a:lnTo>
                <a:lnTo>
                  <a:pt x="157" y="221"/>
                </a:lnTo>
                <a:lnTo>
                  <a:pt x="158" y="225"/>
                </a:lnTo>
                <a:lnTo>
                  <a:pt x="156" y="233"/>
                </a:lnTo>
                <a:lnTo>
                  <a:pt x="154" y="242"/>
                </a:lnTo>
                <a:lnTo>
                  <a:pt x="151" y="250"/>
                </a:lnTo>
                <a:lnTo>
                  <a:pt x="149" y="258"/>
                </a:lnTo>
                <a:lnTo>
                  <a:pt x="148" y="267"/>
                </a:lnTo>
                <a:lnTo>
                  <a:pt x="148" y="275"/>
                </a:lnTo>
                <a:lnTo>
                  <a:pt x="150" y="270"/>
                </a:lnTo>
                <a:lnTo>
                  <a:pt x="153" y="264"/>
                </a:lnTo>
                <a:lnTo>
                  <a:pt x="154" y="263"/>
                </a:lnTo>
                <a:lnTo>
                  <a:pt x="155" y="263"/>
                </a:lnTo>
                <a:lnTo>
                  <a:pt x="157" y="264"/>
                </a:lnTo>
                <a:lnTo>
                  <a:pt x="158" y="265"/>
                </a:lnTo>
                <a:lnTo>
                  <a:pt x="158" y="267"/>
                </a:lnTo>
                <a:lnTo>
                  <a:pt x="158" y="270"/>
                </a:lnTo>
                <a:lnTo>
                  <a:pt x="157" y="271"/>
                </a:lnTo>
                <a:lnTo>
                  <a:pt x="158" y="270"/>
                </a:lnTo>
                <a:close/>
                <a:moveTo>
                  <a:pt x="156" y="215"/>
                </a:moveTo>
                <a:lnTo>
                  <a:pt x="156" y="212"/>
                </a:lnTo>
                <a:lnTo>
                  <a:pt x="157" y="209"/>
                </a:lnTo>
                <a:lnTo>
                  <a:pt x="159" y="207"/>
                </a:lnTo>
                <a:lnTo>
                  <a:pt x="160" y="204"/>
                </a:lnTo>
                <a:lnTo>
                  <a:pt x="158" y="201"/>
                </a:lnTo>
                <a:lnTo>
                  <a:pt x="156" y="198"/>
                </a:lnTo>
                <a:lnTo>
                  <a:pt x="159" y="196"/>
                </a:lnTo>
                <a:lnTo>
                  <a:pt x="164" y="193"/>
                </a:lnTo>
                <a:lnTo>
                  <a:pt x="163" y="199"/>
                </a:lnTo>
                <a:lnTo>
                  <a:pt x="163" y="206"/>
                </a:lnTo>
                <a:lnTo>
                  <a:pt x="162" y="208"/>
                </a:lnTo>
                <a:lnTo>
                  <a:pt x="160" y="212"/>
                </a:lnTo>
                <a:lnTo>
                  <a:pt x="158" y="214"/>
                </a:lnTo>
                <a:lnTo>
                  <a:pt x="156" y="215"/>
                </a:lnTo>
                <a:lnTo>
                  <a:pt x="159" y="213"/>
                </a:lnTo>
                <a:lnTo>
                  <a:pt x="156" y="215"/>
                </a:lnTo>
                <a:close/>
                <a:moveTo>
                  <a:pt x="264" y="574"/>
                </a:moveTo>
                <a:lnTo>
                  <a:pt x="263" y="572"/>
                </a:lnTo>
                <a:lnTo>
                  <a:pt x="263" y="571"/>
                </a:lnTo>
                <a:lnTo>
                  <a:pt x="264" y="569"/>
                </a:lnTo>
                <a:lnTo>
                  <a:pt x="265" y="566"/>
                </a:lnTo>
                <a:lnTo>
                  <a:pt x="266" y="569"/>
                </a:lnTo>
                <a:lnTo>
                  <a:pt x="266" y="571"/>
                </a:lnTo>
                <a:lnTo>
                  <a:pt x="266" y="572"/>
                </a:lnTo>
                <a:lnTo>
                  <a:pt x="264" y="574"/>
                </a:lnTo>
                <a:close/>
                <a:moveTo>
                  <a:pt x="360" y="641"/>
                </a:moveTo>
                <a:lnTo>
                  <a:pt x="359" y="637"/>
                </a:lnTo>
                <a:lnTo>
                  <a:pt x="360" y="633"/>
                </a:lnTo>
                <a:lnTo>
                  <a:pt x="361" y="629"/>
                </a:lnTo>
                <a:lnTo>
                  <a:pt x="364" y="625"/>
                </a:lnTo>
                <a:lnTo>
                  <a:pt x="365" y="630"/>
                </a:lnTo>
                <a:lnTo>
                  <a:pt x="366" y="634"/>
                </a:lnTo>
                <a:lnTo>
                  <a:pt x="365" y="637"/>
                </a:lnTo>
                <a:lnTo>
                  <a:pt x="364" y="639"/>
                </a:lnTo>
                <a:lnTo>
                  <a:pt x="363" y="640"/>
                </a:lnTo>
                <a:lnTo>
                  <a:pt x="360" y="641"/>
                </a:lnTo>
                <a:close/>
                <a:moveTo>
                  <a:pt x="710" y="169"/>
                </a:moveTo>
                <a:lnTo>
                  <a:pt x="707" y="173"/>
                </a:lnTo>
                <a:lnTo>
                  <a:pt x="703" y="176"/>
                </a:lnTo>
                <a:lnTo>
                  <a:pt x="700" y="181"/>
                </a:lnTo>
                <a:lnTo>
                  <a:pt x="694" y="183"/>
                </a:lnTo>
                <a:lnTo>
                  <a:pt x="698" y="179"/>
                </a:lnTo>
                <a:lnTo>
                  <a:pt x="701" y="173"/>
                </a:lnTo>
                <a:lnTo>
                  <a:pt x="702" y="172"/>
                </a:lnTo>
                <a:lnTo>
                  <a:pt x="705" y="171"/>
                </a:lnTo>
                <a:lnTo>
                  <a:pt x="707" y="169"/>
                </a:lnTo>
                <a:lnTo>
                  <a:pt x="710" y="169"/>
                </a:lnTo>
                <a:close/>
                <a:moveTo>
                  <a:pt x="668" y="222"/>
                </a:moveTo>
                <a:lnTo>
                  <a:pt x="667" y="223"/>
                </a:lnTo>
                <a:lnTo>
                  <a:pt x="666" y="224"/>
                </a:lnTo>
                <a:lnTo>
                  <a:pt x="667" y="223"/>
                </a:lnTo>
                <a:lnTo>
                  <a:pt x="668" y="222"/>
                </a:lnTo>
                <a:close/>
                <a:moveTo>
                  <a:pt x="606" y="138"/>
                </a:moveTo>
                <a:lnTo>
                  <a:pt x="607" y="138"/>
                </a:lnTo>
                <a:lnTo>
                  <a:pt x="609" y="138"/>
                </a:lnTo>
                <a:lnTo>
                  <a:pt x="609" y="139"/>
                </a:lnTo>
                <a:lnTo>
                  <a:pt x="608" y="140"/>
                </a:lnTo>
                <a:lnTo>
                  <a:pt x="606" y="140"/>
                </a:lnTo>
                <a:lnTo>
                  <a:pt x="604" y="140"/>
                </a:lnTo>
                <a:lnTo>
                  <a:pt x="604" y="139"/>
                </a:lnTo>
                <a:lnTo>
                  <a:pt x="606" y="138"/>
                </a:lnTo>
                <a:lnTo>
                  <a:pt x="606" y="138"/>
                </a:lnTo>
                <a:lnTo>
                  <a:pt x="606" y="138"/>
                </a:lnTo>
                <a:close/>
                <a:moveTo>
                  <a:pt x="602" y="267"/>
                </a:moveTo>
                <a:lnTo>
                  <a:pt x="617" y="254"/>
                </a:lnTo>
                <a:lnTo>
                  <a:pt x="633" y="241"/>
                </a:lnTo>
                <a:lnTo>
                  <a:pt x="640" y="235"/>
                </a:lnTo>
                <a:lnTo>
                  <a:pt x="648" y="231"/>
                </a:lnTo>
                <a:lnTo>
                  <a:pt x="656" y="227"/>
                </a:lnTo>
                <a:lnTo>
                  <a:pt x="664" y="225"/>
                </a:lnTo>
                <a:lnTo>
                  <a:pt x="653" y="232"/>
                </a:lnTo>
                <a:lnTo>
                  <a:pt x="643" y="239"/>
                </a:lnTo>
                <a:lnTo>
                  <a:pt x="634" y="247"/>
                </a:lnTo>
                <a:lnTo>
                  <a:pt x="624" y="255"/>
                </a:lnTo>
                <a:lnTo>
                  <a:pt x="616" y="262"/>
                </a:lnTo>
                <a:lnTo>
                  <a:pt x="607" y="270"/>
                </a:lnTo>
                <a:lnTo>
                  <a:pt x="604" y="271"/>
                </a:lnTo>
                <a:lnTo>
                  <a:pt x="602" y="273"/>
                </a:lnTo>
                <a:lnTo>
                  <a:pt x="600" y="274"/>
                </a:lnTo>
                <a:lnTo>
                  <a:pt x="598" y="273"/>
                </a:lnTo>
                <a:lnTo>
                  <a:pt x="598" y="271"/>
                </a:lnTo>
                <a:lnTo>
                  <a:pt x="599" y="270"/>
                </a:lnTo>
                <a:lnTo>
                  <a:pt x="600" y="268"/>
                </a:lnTo>
                <a:lnTo>
                  <a:pt x="602" y="267"/>
                </a:lnTo>
                <a:lnTo>
                  <a:pt x="606" y="264"/>
                </a:lnTo>
                <a:lnTo>
                  <a:pt x="602" y="267"/>
                </a:lnTo>
                <a:close/>
                <a:moveTo>
                  <a:pt x="582" y="141"/>
                </a:moveTo>
                <a:lnTo>
                  <a:pt x="583" y="140"/>
                </a:lnTo>
                <a:lnTo>
                  <a:pt x="584" y="140"/>
                </a:lnTo>
                <a:lnTo>
                  <a:pt x="586" y="140"/>
                </a:lnTo>
                <a:lnTo>
                  <a:pt x="586" y="141"/>
                </a:lnTo>
                <a:lnTo>
                  <a:pt x="586" y="144"/>
                </a:lnTo>
                <a:lnTo>
                  <a:pt x="584" y="146"/>
                </a:lnTo>
                <a:lnTo>
                  <a:pt x="583" y="148"/>
                </a:lnTo>
                <a:lnTo>
                  <a:pt x="580" y="150"/>
                </a:lnTo>
                <a:lnTo>
                  <a:pt x="577" y="151"/>
                </a:lnTo>
                <a:lnTo>
                  <a:pt x="574" y="151"/>
                </a:lnTo>
                <a:lnTo>
                  <a:pt x="578" y="147"/>
                </a:lnTo>
                <a:lnTo>
                  <a:pt x="582" y="141"/>
                </a:lnTo>
                <a:lnTo>
                  <a:pt x="582" y="142"/>
                </a:lnTo>
                <a:lnTo>
                  <a:pt x="582" y="141"/>
                </a:lnTo>
                <a:close/>
                <a:moveTo>
                  <a:pt x="561" y="159"/>
                </a:moveTo>
                <a:lnTo>
                  <a:pt x="567" y="155"/>
                </a:lnTo>
                <a:lnTo>
                  <a:pt x="574" y="151"/>
                </a:lnTo>
                <a:lnTo>
                  <a:pt x="574" y="155"/>
                </a:lnTo>
                <a:lnTo>
                  <a:pt x="572" y="157"/>
                </a:lnTo>
                <a:lnTo>
                  <a:pt x="570" y="158"/>
                </a:lnTo>
                <a:lnTo>
                  <a:pt x="568" y="160"/>
                </a:lnTo>
                <a:lnTo>
                  <a:pt x="563" y="164"/>
                </a:lnTo>
                <a:lnTo>
                  <a:pt x="559" y="167"/>
                </a:lnTo>
                <a:lnTo>
                  <a:pt x="557" y="168"/>
                </a:lnTo>
                <a:lnTo>
                  <a:pt x="554" y="168"/>
                </a:lnTo>
                <a:lnTo>
                  <a:pt x="553" y="168"/>
                </a:lnTo>
                <a:lnTo>
                  <a:pt x="552" y="168"/>
                </a:lnTo>
                <a:lnTo>
                  <a:pt x="552" y="167"/>
                </a:lnTo>
                <a:lnTo>
                  <a:pt x="552" y="166"/>
                </a:lnTo>
                <a:lnTo>
                  <a:pt x="557" y="162"/>
                </a:lnTo>
                <a:lnTo>
                  <a:pt x="561" y="159"/>
                </a:lnTo>
                <a:lnTo>
                  <a:pt x="561" y="159"/>
                </a:lnTo>
                <a:lnTo>
                  <a:pt x="561" y="159"/>
                </a:lnTo>
                <a:close/>
                <a:moveTo>
                  <a:pt x="425" y="685"/>
                </a:moveTo>
                <a:lnTo>
                  <a:pt x="423" y="682"/>
                </a:lnTo>
                <a:lnTo>
                  <a:pt x="423" y="679"/>
                </a:lnTo>
                <a:lnTo>
                  <a:pt x="425" y="678"/>
                </a:lnTo>
                <a:lnTo>
                  <a:pt x="425" y="678"/>
                </a:lnTo>
                <a:lnTo>
                  <a:pt x="426" y="678"/>
                </a:lnTo>
                <a:lnTo>
                  <a:pt x="427" y="678"/>
                </a:lnTo>
                <a:lnTo>
                  <a:pt x="428" y="680"/>
                </a:lnTo>
                <a:lnTo>
                  <a:pt x="428" y="681"/>
                </a:lnTo>
                <a:lnTo>
                  <a:pt x="426" y="682"/>
                </a:lnTo>
                <a:lnTo>
                  <a:pt x="425" y="685"/>
                </a:lnTo>
                <a:lnTo>
                  <a:pt x="425" y="682"/>
                </a:lnTo>
                <a:lnTo>
                  <a:pt x="425" y="685"/>
                </a:lnTo>
                <a:close/>
                <a:moveTo>
                  <a:pt x="429" y="637"/>
                </a:moveTo>
                <a:lnTo>
                  <a:pt x="422" y="648"/>
                </a:lnTo>
                <a:lnTo>
                  <a:pt x="419" y="659"/>
                </a:lnTo>
                <a:lnTo>
                  <a:pt x="413" y="666"/>
                </a:lnTo>
                <a:lnTo>
                  <a:pt x="407" y="674"/>
                </a:lnTo>
                <a:lnTo>
                  <a:pt x="405" y="677"/>
                </a:lnTo>
                <a:lnTo>
                  <a:pt x="403" y="679"/>
                </a:lnTo>
                <a:lnTo>
                  <a:pt x="402" y="680"/>
                </a:lnTo>
                <a:lnTo>
                  <a:pt x="401" y="680"/>
                </a:lnTo>
                <a:lnTo>
                  <a:pt x="399" y="679"/>
                </a:lnTo>
                <a:lnTo>
                  <a:pt x="399" y="677"/>
                </a:lnTo>
                <a:lnTo>
                  <a:pt x="401" y="670"/>
                </a:lnTo>
                <a:lnTo>
                  <a:pt x="404" y="662"/>
                </a:lnTo>
                <a:lnTo>
                  <a:pt x="409" y="654"/>
                </a:lnTo>
                <a:lnTo>
                  <a:pt x="413" y="646"/>
                </a:lnTo>
                <a:lnTo>
                  <a:pt x="418" y="639"/>
                </a:lnTo>
                <a:lnTo>
                  <a:pt x="423" y="632"/>
                </a:lnTo>
                <a:lnTo>
                  <a:pt x="427" y="632"/>
                </a:lnTo>
                <a:lnTo>
                  <a:pt x="429" y="633"/>
                </a:lnTo>
                <a:lnTo>
                  <a:pt x="430" y="636"/>
                </a:lnTo>
                <a:lnTo>
                  <a:pt x="429" y="637"/>
                </a:lnTo>
                <a:lnTo>
                  <a:pt x="426" y="639"/>
                </a:lnTo>
                <a:lnTo>
                  <a:pt x="429" y="637"/>
                </a:lnTo>
                <a:close/>
                <a:moveTo>
                  <a:pt x="435" y="680"/>
                </a:moveTo>
                <a:lnTo>
                  <a:pt x="437" y="672"/>
                </a:lnTo>
                <a:lnTo>
                  <a:pt x="440" y="665"/>
                </a:lnTo>
                <a:lnTo>
                  <a:pt x="445" y="658"/>
                </a:lnTo>
                <a:lnTo>
                  <a:pt x="450" y="653"/>
                </a:lnTo>
                <a:lnTo>
                  <a:pt x="460" y="640"/>
                </a:lnTo>
                <a:lnTo>
                  <a:pt x="470" y="629"/>
                </a:lnTo>
                <a:lnTo>
                  <a:pt x="462" y="642"/>
                </a:lnTo>
                <a:lnTo>
                  <a:pt x="454" y="656"/>
                </a:lnTo>
                <a:lnTo>
                  <a:pt x="444" y="667"/>
                </a:lnTo>
                <a:lnTo>
                  <a:pt x="435" y="680"/>
                </a:lnTo>
                <a:close/>
                <a:moveTo>
                  <a:pt x="650" y="524"/>
                </a:moveTo>
                <a:lnTo>
                  <a:pt x="649" y="526"/>
                </a:lnTo>
                <a:lnTo>
                  <a:pt x="645" y="526"/>
                </a:lnTo>
                <a:lnTo>
                  <a:pt x="643" y="526"/>
                </a:lnTo>
                <a:lnTo>
                  <a:pt x="641" y="525"/>
                </a:lnTo>
                <a:lnTo>
                  <a:pt x="643" y="522"/>
                </a:lnTo>
                <a:lnTo>
                  <a:pt x="646" y="520"/>
                </a:lnTo>
                <a:lnTo>
                  <a:pt x="649" y="520"/>
                </a:lnTo>
                <a:lnTo>
                  <a:pt x="650" y="521"/>
                </a:lnTo>
                <a:lnTo>
                  <a:pt x="651" y="522"/>
                </a:lnTo>
                <a:lnTo>
                  <a:pt x="650" y="524"/>
                </a:lnTo>
                <a:lnTo>
                  <a:pt x="650" y="524"/>
                </a:lnTo>
                <a:lnTo>
                  <a:pt x="650" y="524"/>
                </a:lnTo>
                <a:close/>
                <a:moveTo>
                  <a:pt x="743" y="208"/>
                </a:moveTo>
                <a:lnTo>
                  <a:pt x="736" y="213"/>
                </a:lnTo>
                <a:lnTo>
                  <a:pt x="730" y="215"/>
                </a:lnTo>
                <a:lnTo>
                  <a:pt x="722" y="217"/>
                </a:lnTo>
                <a:lnTo>
                  <a:pt x="714" y="218"/>
                </a:lnTo>
                <a:lnTo>
                  <a:pt x="726" y="208"/>
                </a:lnTo>
                <a:lnTo>
                  <a:pt x="740" y="199"/>
                </a:lnTo>
                <a:lnTo>
                  <a:pt x="745" y="196"/>
                </a:lnTo>
                <a:lnTo>
                  <a:pt x="751" y="192"/>
                </a:lnTo>
                <a:lnTo>
                  <a:pt x="756" y="191"/>
                </a:lnTo>
                <a:lnTo>
                  <a:pt x="761" y="190"/>
                </a:lnTo>
                <a:lnTo>
                  <a:pt x="765" y="188"/>
                </a:lnTo>
                <a:lnTo>
                  <a:pt x="768" y="184"/>
                </a:lnTo>
                <a:lnTo>
                  <a:pt x="774" y="180"/>
                </a:lnTo>
                <a:lnTo>
                  <a:pt x="781" y="176"/>
                </a:lnTo>
                <a:lnTo>
                  <a:pt x="788" y="173"/>
                </a:lnTo>
                <a:lnTo>
                  <a:pt x="796" y="169"/>
                </a:lnTo>
                <a:lnTo>
                  <a:pt x="799" y="167"/>
                </a:lnTo>
                <a:lnTo>
                  <a:pt x="802" y="166"/>
                </a:lnTo>
                <a:lnTo>
                  <a:pt x="807" y="166"/>
                </a:lnTo>
                <a:lnTo>
                  <a:pt x="810" y="167"/>
                </a:lnTo>
                <a:lnTo>
                  <a:pt x="808" y="169"/>
                </a:lnTo>
                <a:lnTo>
                  <a:pt x="806" y="173"/>
                </a:lnTo>
                <a:lnTo>
                  <a:pt x="802" y="174"/>
                </a:lnTo>
                <a:lnTo>
                  <a:pt x="799" y="176"/>
                </a:lnTo>
                <a:lnTo>
                  <a:pt x="790" y="182"/>
                </a:lnTo>
                <a:lnTo>
                  <a:pt x="780" y="187"/>
                </a:lnTo>
                <a:lnTo>
                  <a:pt x="771" y="192"/>
                </a:lnTo>
                <a:lnTo>
                  <a:pt x="761" y="197"/>
                </a:lnTo>
                <a:lnTo>
                  <a:pt x="752" y="202"/>
                </a:lnTo>
                <a:lnTo>
                  <a:pt x="743" y="208"/>
                </a:lnTo>
                <a:lnTo>
                  <a:pt x="742" y="208"/>
                </a:lnTo>
                <a:lnTo>
                  <a:pt x="748" y="206"/>
                </a:lnTo>
                <a:lnTo>
                  <a:pt x="750" y="204"/>
                </a:lnTo>
                <a:lnTo>
                  <a:pt x="743" y="208"/>
                </a:lnTo>
                <a:close/>
                <a:moveTo>
                  <a:pt x="865" y="531"/>
                </a:moveTo>
                <a:lnTo>
                  <a:pt x="865" y="528"/>
                </a:lnTo>
                <a:lnTo>
                  <a:pt x="866" y="525"/>
                </a:lnTo>
                <a:lnTo>
                  <a:pt x="867" y="524"/>
                </a:lnTo>
                <a:lnTo>
                  <a:pt x="868" y="523"/>
                </a:lnTo>
                <a:lnTo>
                  <a:pt x="873" y="523"/>
                </a:lnTo>
                <a:lnTo>
                  <a:pt x="879" y="523"/>
                </a:lnTo>
                <a:lnTo>
                  <a:pt x="872" y="529"/>
                </a:lnTo>
                <a:lnTo>
                  <a:pt x="865" y="531"/>
                </a:lnTo>
                <a:close/>
                <a:moveTo>
                  <a:pt x="1139" y="415"/>
                </a:moveTo>
                <a:lnTo>
                  <a:pt x="1139" y="414"/>
                </a:lnTo>
                <a:lnTo>
                  <a:pt x="1139" y="413"/>
                </a:lnTo>
                <a:lnTo>
                  <a:pt x="1140" y="414"/>
                </a:lnTo>
                <a:lnTo>
                  <a:pt x="1139" y="415"/>
                </a:lnTo>
                <a:lnTo>
                  <a:pt x="1139" y="415"/>
                </a:lnTo>
                <a:lnTo>
                  <a:pt x="1139" y="415"/>
                </a:lnTo>
                <a:close/>
              </a:path>
            </a:pathLst>
          </a:custGeom>
          <a:pattFill prst="lgCheck">
            <a:fgClr>
              <a:srgbClr val="FFFFFF"/>
            </a:fgClr>
            <a:bgClr>
              <a:srgbClr val="FFFFFF">
                <a:lumMod val="75000"/>
              </a:srgbClr>
            </a:bgClr>
          </a:pattFill>
          <a:ln w="6350" cap="flat" cmpd="sng" algn="ctr">
            <a:noFill/>
            <a:prstDash val="solid"/>
            <a:miter lim="800000"/>
          </a:ln>
          <a:effectLst/>
          <a:ex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صورة 4">
            <a:extLst>
              <a:ext uri="{FF2B5EF4-FFF2-40B4-BE49-F238E27FC236}">
                <a16:creationId xmlns:a16="http://schemas.microsoft.com/office/drawing/2014/main" xmlns="" id="{88D3D140-AF50-4319-AB91-7135250AE56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12" b="7812"/>
          <a:stretch>
            <a:fillRect/>
          </a:stretch>
        </p:blipFill>
        <p:spPr>
          <a:xfrm>
            <a:off x="0" y="-1588"/>
            <a:ext cx="9144000" cy="6858001"/>
          </a:xfrm>
        </p:spPr>
      </p:pic>
      <p:pic>
        <p:nvPicPr>
          <p:cNvPr id="411651" name="صورة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7469" y="5408613"/>
            <a:ext cx="2364581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مربع نص 3"/>
          <p:cNvSpPr txBox="1">
            <a:spLocks noChangeArrowheads="1"/>
          </p:cNvSpPr>
          <p:nvPr/>
        </p:nvSpPr>
        <p:spPr bwMode="auto">
          <a:xfrm>
            <a:off x="198835" y="5727701"/>
            <a:ext cx="44648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ar-SA" sz="4800" b="1"/>
              <a:t>كيف هي سنتك الجديدة الأن؟ </a:t>
            </a:r>
          </a:p>
        </p:txBody>
      </p:sp>
      <p:pic>
        <p:nvPicPr>
          <p:cNvPr id="5" name="عنصر نائب للصورة 4">
            <a:extLst>
              <a:ext uri="{FF2B5EF4-FFF2-40B4-BE49-F238E27FC236}">
                <a16:creationId xmlns:a16="http://schemas.microsoft.com/office/drawing/2014/main" xmlns="" id="{AB22F43A-A4AD-4F6C-85FE-CC9D6C676931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68" b="10268"/>
          <a:stretch>
            <a:fillRect/>
          </a:stretch>
        </p:blipFill>
        <p:spPr>
          <a:xfrm>
            <a:off x="3902202" y="-1"/>
            <a:ext cx="5241798" cy="555431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مربع نص 3"/>
          <p:cNvSpPr txBox="1">
            <a:spLocks noChangeArrowheads="1"/>
          </p:cNvSpPr>
          <p:nvPr/>
        </p:nvSpPr>
        <p:spPr bwMode="auto">
          <a:xfrm>
            <a:off x="6279357" y="5505451"/>
            <a:ext cx="242173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ar-SA" sz="6000" b="1"/>
              <a:t>ما هو السر </a:t>
            </a:r>
          </a:p>
        </p:txBody>
      </p:sp>
      <p:pic>
        <p:nvPicPr>
          <p:cNvPr id="7" name="عنصر نائب للصورة 6">
            <a:extLst>
              <a:ext uri="{FF2B5EF4-FFF2-40B4-BE49-F238E27FC236}">
                <a16:creationId xmlns:a16="http://schemas.microsoft.com/office/drawing/2014/main" xmlns="" id="{3E7C2ED5-45F5-490D-89C4-531B6458DC8F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460" b="26460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مربع نص 3"/>
          <p:cNvSpPr txBox="1">
            <a:spLocks noChangeArrowheads="1"/>
          </p:cNvSpPr>
          <p:nvPr/>
        </p:nvSpPr>
        <p:spPr bwMode="auto">
          <a:xfrm>
            <a:off x="4572001" y="5194300"/>
            <a:ext cx="423148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 rtl="1" eaLnBrk="1" hangingPunct="1"/>
            <a:r>
              <a:rPr lang="ar-SA" sz="4000" b="1"/>
              <a:t>ماذا يتطلب الأمر لكي تصنع تغيير ناجح بشكل مستمر في حياتك؟</a:t>
            </a:r>
          </a:p>
        </p:txBody>
      </p:sp>
      <p:pic>
        <p:nvPicPr>
          <p:cNvPr id="7" name="عنصر نائب للصورة 6">
            <a:extLst>
              <a:ext uri="{FF2B5EF4-FFF2-40B4-BE49-F238E27FC236}">
                <a16:creationId xmlns:a16="http://schemas.microsoft.com/office/drawing/2014/main" xmlns="" id="{AB716815-262F-4FBE-B932-4A5E55E14E48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51" r="16451"/>
          <a:stretch>
            <a:fillRect/>
          </a:stretch>
        </p:blipFill>
        <p:spPr>
          <a:xfrm>
            <a:off x="0" y="21581"/>
            <a:ext cx="4697520" cy="583415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مربع نص 3"/>
          <p:cNvSpPr txBox="1">
            <a:spLocks noChangeArrowheads="1"/>
          </p:cNvSpPr>
          <p:nvPr/>
        </p:nvSpPr>
        <p:spPr bwMode="auto">
          <a:xfrm>
            <a:off x="5260181" y="5632450"/>
            <a:ext cx="351115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sz="4400" b="1"/>
              <a:t>أولاً: </a:t>
            </a:r>
            <a:r>
              <a:rPr lang="ar-SA" sz="4000"/>
              <a:t>أن يكون لديك رؤية.</a:t>
            </a:r>
            <a:endParaRPr lang="ar-SA" sz="3200"/>
          </a:p>
        </p:txBody>
      </p:sp>
      <p:pic>
        <p:nvPicPr>
          <p:cNvPr id="3" name="عنصر نائب للصورة 6">
            <a:extLst>
              <a:ext uri="{FF2B5EF4-FFF2-40B4-BE49-F238E27FC236}">
                <a16:creationId xmlns:a16="http://schemas.microsoft.com/office/drawing/2014/main" xmlns="" id="{073E983D-9712-463F-A124-9CC8E2205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51" r="16451"/>
          <a:stretch>
            <a:fillRect/>
          </a:stretch>
        </p:blipFill>
        <p:spPr bwMode="auto">
          <a:xfrm>
            <a:off x="0" y="21581"/>
            <a:ext cx="4697520" cy="5834152"/>
          </a:xfrm>
          <a:custGeom>
            <a:avLst/>
            <a:gdLst>
              <a:gd name="T0" fmla="*/ 1004 w 1034"/>
              <a:gd name="T1" fmla="*/ 154 h 600"/>
              <a:gd name="T2" fmla="*/ 969 w 1034"/>
              <a:gd name="T3" fmla="*/ 151 h 600"/>
              <a:gd name="T4" fmla="*/ 968 w 1034"/>
              <a:gd name="T5" fmla="*/ 128 h 600"/>
              <a:gd name="T6" fmla="*/ 956 w 1034"/>
              <a:gd name="T7" fmla="*/ 109 h 600"/>
              <a:gd name="T8" fmla="*/ 1004 w 1034"/>
              <a:gd name="T9" fmla="*/ 100 h 600"/>
              <a:gd name="T10" fmla="*/ 867 w 1034"/>
              <a:gd name="T11" fmla="*/ 100 h 600"/>
              <a:gd name="T12" fmla="*/ 784 w 1034"/>
              <a:gd name="T13" fmla="*/ 90 h 600"/>
              <a:gd name="T14" fmla="*/ 722 w 1034"/>
              <a:gd name="T15" fmla="*/ 89 h 600"/>
              <a:gd name="T16" fmla="*/ 741 w 1034"/>
              <a:gd name="T17" fmla="*/ 58 h 600"/>
              <a:gd name="T18" fmla="*/ 711 w 1034"/>
              <a:gd name="T19" fmla="*/ 32 h 600"/>
              <a:gd name="T20" fmla="*/ 633 w 1034"/>
              <a:gd name="T21" fmla="*/ 31 h 600"/>
              <a:gd name="T22" fmla="*/ 606 w 1034"/>
              <a:gd name="T23" fmla="*/ 8 h 600"/>
              <a:gd name="T24" fmla="*/ 562 w 1034"/>
              <a:gd name="T25" fmla="*/ 7 h 600"/>
              <a:gd name="T26" fmla="*/ 456 w 1034"/>
              <a:gd name="T27" fmla="*/ 21 h 600"/>
              <a:gd name="T28" fmla="*/ 230 w 1034"/>
              <a:gd name="T29" fmla="*/ 103 h 600"/>
              <a:gd name="T30" fmla="*/ 91 w 1034"/>
              <a:gd name="T31" fmla="*/ 181 h 600"/>
              <a:gd name="T32" fmla="*/ 104 w 1034"/>
              <a:gd name="T33" fmla="*/ 197 h 600"/>
              <a:gd name="T34" fmla="*/ 162 w 1034"/>
              <a:gd name="T35" fmla="*/ 203 h 600"/>
              <a:gd name="T36" fmla="*/ 62 w 1034"/>
              <a:gd name="T37" fmla="*/ 277 h 600"/>
              <a:gd name="T38" fmla="*/ 0 w 1034"/>
              <a:gd name="T39" fmla="*/ 380 h 600"/>
              <a:gd name="T40" fmla="*/ 41 w 1034"/>
              <a:gd name="T41" fmla="*/ 384 h 600"/>
              <a:gd name="T42" fmla="*/ 85 w 1034"/>
              <a:gd name="T43" fmla="*/ 391 h 600"/>
              <a:gd name="T44" fmla="*/ 157 w 1034"/>
              <a:gd name="T45" fmla="*/ 372 h 600"/>
              <a:gd name="T46" fmla="*/ 95 w 1034"/>
              <a:gd name="T47" fmla="*/ 458 h 600"/>
              <a:gd name="T48" fmla="*/ 38 w 1034"/>
              <a:gd name="T49" fmla="*/ 554 h 600"/>
              <a:gd name="T50" fmla="*/ 61 w 1034"/>
              <a:gd name="T51" fmla="*/ 600 h 600"/>
              <a:gd name="T52" fmla="*/ 151 w 1034"/>
              <a:gd name="T53" fmla="*/ 546 h 600"/>
              <a:gd name="T54" fmla="*/ 195 w 1034"/>
              <a:gd name="T55" fmla="*/ 543 h 600"/>
              <a:gd name="T56" fmla="*/ 221 w 1034"/>
              <a:gd name="T57" fmla="*/ 590 h 600"/>
              <a:gd name="T58" fmla="*/ 339 w 1034"/>
              <a:gd name="T59" fmla="*/ 533 h 600"/>
              <a:gd name="T60" fmla="*/ 390 w 1034"/>
              <a:gd name="T61" fmla="*/ 564 h 600"/>
              <a:gd name="T62" fmla="*/ 453 w 1034"/>
              <a:gd name="T63" fmla="*/ 555 h 600"/>
              <a:gd name="T64" fmla="*/ 501 w 1034"/>
              <a:gd name="T65" fmla="*/ 502 h 600"/>
              <a:gd name="T66" fmla="*/ 538 w 1034"/>
              <a:gd name="T67" fmla="*/ 489 h 600"/>
              <a:gd name="T68" fmla="*/ 557 w 1034"/>
              <a:gd name="T69" fmla="*/ 486 h 600"/>
              <a:gd name="T70" fmla="*/ 565 w 1034"/>
              <a:gd name="T71" fmla="*/ 516 h 600"/>
              <a:gd name="T72" fmla="*/ 629 w 1034"/>
              <a:gd name="T73" fmla="*/ 502 h 600"/>
              <a:gd name="T74" fmla="*/ 680 w 1034"/>
              <a:gd name="T75" fmla="*/ 497 h 600"/>
              <a:gd name="T76" fmla="*/ 658 w 1034"/>
              <a:gd name="T77" fmla="*/ 511 h 600"/>
              <a:gd name="T78" fmla="*/ 689 w 1034"/>
              <a:gd name="T79" fmla="*/ 514 h 600"/>
              <a:gd name="T80" fmla="*/ 719 w 1034"/>
              <a:gd name="T81" fmla="*/ 536 h 600"/>
              <a:gd name="T82" fmla="*/ 753 w 1034"/>
              <a:gd name="T83" fmla="*/ 519 h 600"/>
              <a:gd name="T84" fmla="*/ 782 w 1034"/>
              <a:gd name="T85" fmla="*/ 502 h 600"/>
              <a:gd name="T86" fmla="*/ 833 w 1034"/>
              <a:gd name="T87" fmla="*/ 464 h 600"/>
              <a:gd name="T88" fmla="*/ 816 w 1034"/>
              <a:gd name="T89" fmla="*/ 466 h 600"/>
              <a:gd name="T90" fmla="*/ 884 w 1034"/>
              <a:gd name="T91" fmla="*/ 428 h 600"/>
              <a:gd name="T92" fmla="*/ 845 w 1034"/>
              <a:gd name="T93" fmla="*/ 416 h 600"/>
              <a:gd name="T94" fmla="*/ 743 w 1034"/>
              <a:gd name="T95" fmla="*/ 439 h 600"/>
              <a:gd name="T96" fmla="*/ 812 w 1034"/>
              <a:gd name="T97" fmla="*/ 398 h 600"/>
              <a:gd name="T98" fmla="*/ 941 w 1034"/>
              <a:gd name="T99" fmla="*/ 335 h 600"/>
              <a:gd name="T100" fmla="*/ 950 w 1034"/>
              <a:gd name="T101" fmla="*/ 317 h 600"/>
              <a:gd name="T102" fmla="*/ 894 w 1034"/>
              <a:gd name="T103" fmla="*/ 310 h 600"/>
              <a:gd name="T104" fmla="*/ 958 w 1034"/>
              <a:gd name="T105" fmla="*/ 292 h 600"/>
              <a:gd name="T106" fmla="*/ 933 w 1034"/>
              <a:gd name="T107" fmla="*/ 281 h 600"/>
              <a:gd name="T108" fmla="*/ 968 w 1034"/>
              <a:gd name="T109" fmla="*/ 253 h 600"/>
              <a:gd name="T110" fmla="*/ 967 w 1034"/>
              <a:gd name="T111" fmla="*/ 235 h 600"/>
              <a:gd name="T112" fmla="*/ 986 w 1034"/>
              <a:gd name="T113" fmla="*/ 212 h 600"/>
              <a:gd name="T114" fmla="*/ 1019 w 1034"/>
              <a:gd name="T115" fmla="*/ 177 h 600"/>
              <a:gd name="T116" fmla="*/ 825 w 1034"/>
              <a:gd name="T117" fmla="*/ 438 h 600"/>
              <a:gd name="T118" fmla="*/ 792 w 1034"/>
              <a:gd name="T119" fmla="*/ 447 h 600"/>
              <a:gd name="T120" fmla="*/ 744 w 1034"/>
              <a:gd name="T121" fmla="*/ 390 h 600"/>
              <a:gd name="T122" fmla="*/ 820 w 1034"/>
              <a:gd name="T123" fmla="*/ 368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34" h="600">
                <a:moveTo>
                  <a:pt x="1034" y="149"/>
                </a:moveTo>
                <a:lnTo>
                  <a:pt x="1033" y="148"/>
                </a:lnTo>
                <a:lnTo>
                  <a:pt x="1032" y="146"/>
                </a:lnTo>
                <a:lnTo>
                  <a:pt x="1031" y="146"/>
                </a:lnTo>
                <a:lnTo>
                  <a:pt x="1030" y="146"/>
                </a:lnTo>
                <a:lnTo>
                  <a:pt x="1027" y="148"/>
                </a:lnTo>
                <a:lnTo>
                  <a:pt x="1025" y="149"/>
                </a:lnTo>
                <a:lnTo>
                  <a:pt x="1018" y="151"/>
                </a:lnTo>
                <a:lnTo>
                  <a:pt x="1010" y="152"/>
                </a:lnTo>
                <a:lnTo>
                  <a:pt x="1004" y="154"/>
                </a:lnTo>
                <a:lnTo>
                  <a:pt x="997" y="156"/>
                </a:lnTo>
                <a:lnTo>
                  <a:pt x="989" y="157"/>
                </a:lnTo>
                <a:lnTo>
                  <a:pt x="981" y="157"/>
                </a:lnTo>
                <a:lnTo>
                  <a:pt x="977" y="158"/>
                </a:lnTo>
                <a:lnTo>
                  <a:pt x="973" y="159"/>
                </a:lnTo>
                <a:lnTo>
                  <a:pt x="968" y="159"/>
                </a:lnTo>
                <a:lnTo>
                  <a:pt x="965" y="158"/>
                </a:lnTo>
                <a:lnTo>
                  <a:pt x="965" y="156"/>
                </a:lnTo>
                <a:lnTo>
                  <a:pt x="967" y="153"/>
                </a:lnTo>
                <a:lnTo>
                  <a:pt x="969" y="151"/>
                </a:lnTo>
                <a:lnTo>
                  <a:pt x="972" y="150"/>
                </a:lnTo>
                <a:lnTo>
                  <a:pt x="976" y="146"/>
                </a:lnTo>
                <a:lnTo>
                  <a:pt x="980" y="142"/>
                </a:lnTo>
                <a:lnTo>
                  <a:pt x="980" y="140"/>
                </a:lnTo>
                <a:lnTo>
                  <a:pt x="980" y="136"/>
                </a:lnTo>
                <a:lnTo>
                  <a:pt x="979" y="134"/>
                </a:lnTo>
                <a:lnTo>
                  <a:pt x="976" y="132"/>
                </a:lnTo>
                <a:lnTo>
                  <a:pt x="974" y="129"/>
                </a:lnTo>
                <a:lnTo>
                  <a:pt x="972" y="128"/>
                </a:lnTo>
                <a:lnTo>
                  <a:pt x="968" y="128"/>
                </a:lnTo>
                <a:lnTo>
                  <a:pt x="965" y="129"/>
                </a:lnTo>
                <a:lnTo>
                  <a:pt x="960" y="131"/>
                </a:lnTo>
                <a:lnTo>
                  <a:pt x="955" y="131"/>
                </a:lnTo>
                <a:lnTo>
                  <a:pt x="951" y="128"/>
                </a:lnTo>
                <a:lnTo>
                  <a:pt x="948" y="125"/>
                </a:lnTo>
                <a:lnTo>
                  <a:pt x="948" y="123"/>
                </a:lnTo>
                <a:lnTo>
                  <a:pt x="947" y="120"/>
                </a:lnTo>
                <a:lnTo>
                  <a:pt x="947" y="117"/>
                </a:lnTo>
                <a:lnTo>
                  <a:pt x="949" y="114"/>
                </a:lnTo>
                <a:lnTo>
                  <a:pt x="956" y="109"/>
                </a:lnTo>
                <a:lnTo>
                  <a:pt x="964" y="106"/>
                </a:lnTo>
                <a:lnTo>
                  <a:pt x="974" y="104"/>
                </a:lnTo>
                <a:lnTo>
                  <a:pt x="982" y="103"/>
                </a:lnTo>
                <a:lnTo>
                  <a:pt x="990" y="102"/>
                </a:lnTo>
                <a:lnTo>
                  <a:pt x="998" y="102"/>
                </a:lnTo>
                <a:lnTo>
                  <a:pt x="1002" y="102"/>
                </a:lnTo>
                <a:lnTo>
                  <a:pt x="1007" y="103"/>
                </a:lnTo>
                <a:lnTo>
                  <a:pt x="1010" y="102"/>
                </a:lnTo>
                <a:lnTo>
                  <a:pt x="1015" y="101"/>
                </a:lnTo>
                <a:lnTo>
                  <a:pt x="1004" y="100"/>
                </a:lnTo>
                <a:lnTo>
                  <a:pt x="993" y="100"/>
                </a:lnTo>
                <a:lnTo>
                  <a:pt x="982" y="100"/>
                </a:lnTo>
                <a:lnTo>
                  <a:pt x="972" y="98"/>
                </a:lnTo>
                <a:lnTo>
                  <a:pt x="963" y="95"/>
                </a:lnTo>
                <a:lnTo>
                  <a:pt x="953" y="92"/>
                </a:lnTo>
                <a:lnTo>
                  <a:pt x="943" y="91"/>
                </a:lnTo>
                <a:lnTo>
                  <a:pt x="932" y="90"/>
                </a:lnTo>
                <a:lnTo>
                  <a:pt x="910" y="92"/>
                </a:lnTo>
                <a:lnTo>
                  <a:pt x="889" y="95"/>
                </a:lnTo>
                <a:lnTo>
                  <a:pt x="867" y="100"/>
                </a:lnTo>
                <a:lnTo>
                  <a:pt x="844" y="102"/>
                </a:lnTo>
                <a:lnTo>
                  <a:pt x="835" y="103"/>
                </a:lnTo>
                <a:lnTo>
                  <a:pt x="826" y="104"/>
                </a:lnTo>
                <a:lnTo>
                  <a:pt x="823" y="106"/>
                </a:lnTo>
                <a:lnTo>
                  <a:pt x="818" y="108"/>
                </a:lnTo>
                <a:lnTo>
                  <a:pt x="815" y="109"/>
                </a:lnTo>
                <a:lnTo>
                  <a:pt x="810" y="109"/>
                </a:lnTo>
                <a:lnTo>
                  <a:pt x="801" y="99"/>
                </a:lnTo>
                <a:lnTo>
                  <a:pt x="792" y="90"/>
                </a:lnTo>
                <a:lnTo>
                  <a:pt x="784" y="90"/>
                </a:lnTo>
                <a:lnTo>
                  <a:pt x="776" y="91"/>
                </a:lnTo>
                <a:lnTo>
                  <a:pt x="766" y="92"/>
                </a:lnTo>
                <a:lnTo>
                  <a:pt x="757" y="92"/>
                </a:lnTo>
                <a:lnTo>
                  <a:pt x="741" y="96"/>
                </a:lnTo>
                <a:lnTo>
                  <a:pt x="725" y="100"/>
                </a:lnTo>
                <a:lnTo>
                  <a:pt x="720" y="100"/>
                </a:lnTo>
                <a:lnTo>
                  <a:pt x="717" y="98"/>
                </a:lnTo>
                <a:lnTo>
                  <a:pt x="718" y="95"/>
                </a:lnTo>
                <a:lnTo>
                  <a:pt x="719" y="92"/>
                </a:lnTo>
                <a:lnTo>
                  <a:pt x="722" y="89"/>
                </a:lnTo>
                <a:lnTo>
                  <a:pt x="727" y="84"/>
                </a:lnTo>
                <a:lnTo>
                  <a:pt x="732" y="79"/>
                </a:lnTo>
                <a:lnTo>
                  <a:pt x="734" y="74"/>
                </a:lnTo>
                <a:lnTo>
                  <a:pt x="735" y="71"/>
                </a:lnTo>
                <a:lnTo>
                  <a:pt x="734" y="69"/>
                </a:lnTo>
                <a:lnTo>
                  <a:pt x="734" y="66"/>
                </a:lnTo>
                <a:lnTo>
                  <a:pt x="732" y="62"/>
                </a:lnTo>
                <a:lnTo>
                  <a:pt x="735" y="61"/>
                </a:lnTo>
                <a:lnTo>
                  <a:pt x="738" y="60"/>
                </a:lnTo>
                <a:lnTo>
                  <a:pt x="741" y="58"/>
                </a:lnTo>
                <a:lnTo>
                  <a:pt x="742" y="54"/>
                </a:lnTo>
                <a:lnTo>
                  <a:pt x="742" y="51"/>
                </a:lnTo>
                <a:lnTo>
                  <a:pt x="742" y="46"/>
                </a:lnTo>
                <a:lnTo>
                  <a:pt x="741" y="43"/>
                </a:lnTo>
                <a:lnTo>
                  <a:pt x="740" y="40"/>
                </a:lnTo>
                <a:lnTo>
                  <a:pt x="736" y="36"/>
                </a:lnTo>
                <a:lnTo>
                  <a:pt x="732" y="34"/>
                </a:lnTo>
                <a:lnTo>
                  <a:pt x="727" y="33"/>
                </a:lnTo>
                <a:lnTo>
                  <a:pt x="722" y="33"/>
                </a:lnTo>
                <a:lnTo>
                  <a:pt x="711" y="32"/>
                </a:lnTo>
                <a:lnTo>
                  <a:pt x="703" y="32"/>
                </a:lnTo>
                <a:lnTo>
                  <a:pt x="689" y="32"/>
                </a:lnTo>
                <a:lnTo>
                  <a:pt x="677" y="32"/>
                </a:lnTo>
                <a:lnTo>
                  <a:pt x="664" y="32"/>
                </a:lnTo>
                <a:lnTo>
                  <a:pt x="652" y="33"/>
                </a:lnTo>
                <a:lnTo>
                  <a:pt x="646" y="34"/>
                </a:lnTo>
                <a:lnTo>
                  <a:pt x="640" y="34"/>
                </a:lnTo>
                <a:lnTo>
                  <a:pt x="637" y="33"/>
                </a:lnTo>
                <a:lnTo>
                  <a:pt x="635" y="32"/>
                </a:lnTo>
                <a:lnTo>
                  <a:pt x="633" y="31"/>
                </a:lnTo>
                <a:lnTo>
                  <a:pt x="630" y="28"/>
                </a:lnTo>
                <a:lnTo>
                  <a:pt x="628" y="16"/>
                </a:lnTo>
                <a:lnTo>
                  <a:pt x="627" y="2"/>
                </a:lnTo>
                <a:lnTo>
                  <a:pt x="626" y="1"/>
                </a:lnTo>
                <a:lnTo>
                  <a:pt x="625" y="0"/>
                </a:lnTo>
                <a:lnTo>
                  <a:pt x="623" y="0"/>
                </a:lnTo>
                <a:lnTo>
                  <a:pt x="622" y="0"/>
                </a:lnTo>
                <a:lnTo>
                  <a:pt x="619" y="2"/>
                </a:lnTo>
                <a:lnTo>
                  <a:pt x="615" y="4"/>
                </a:lnTo>
                <a:lnTo>
                  <a:pt x="606" y="8"/>
                </a:lnTo>
                <a:lnTo>
                  <a:pt x="597" y="10"/>
                </a:lnTo>
                <a:lnTo>
                  <a:pt x="590" y="13"/>
                </a:lnTo>
                <a:lnTo>
                  <a:pt x="582" y="16"/>
                </a:lnTo>
                <a:lnTo>
                  <a:pt x="578" y="17"/>
                </a:lnTo>
                <a:lnTo>
                  <a:pt x="574" y="17"/>
                </a:lnTo>
                <a:lnTo>
                  <a:pt x="571" y="16"/>
                </a:lnTo>
                <a:lnTo>
                  <a:pt x="568" y="15"/>
                </a:lnTo>
                <a:lnTo>
                  <a:pt x="565" y="11"/>
                </a:lnTo>
                <a:lnTo>
                  <a:pt x="563" y="9"/>
                </a:lnTo>
                <a:lnTo>
                  <a:pt x="562" y="7"/>
                </a:lnTo>
                <a:lnTo>
                  <a:pt x="559" y="6"/>
                </a:lnTo>
                <a:lnTo>
                  <a:pt x="549" y="4"/>
                </a:lnTo>
                <a:lnTo>
                  <a:pt x="541" y="6"/>
                </a:lnTo>
                <a:lnTo>
                  <a:pt x="530" y="8"/>
                </a:lnTo>
                <a:lnTo>
                  <a:pt x="519" y="10"/>
                </a:lnTo>
                <a:lnTo>
                  <a:pt x="506" y="12"/>
                </a:lnTo>
                <a:lnTo>
                  <a:pt x="495" y="15"/>
                </a:lnTo>
                <a:lnTo>
                  <a:pt x="482" y="17"/>
                </a:lnTo>
                <a:lnTo>
                  <a:pt x="470" y="19"/>
                </a:lnTo>
                <a:lnTo>
                  <a:pt x="456" y="21"/>
                </a:lnTo>
                <a:lnTo>
                  <a:pt x="444" y="25"/>
                </a:lnTo>
                <a:lnTo>
                  <a:pt x="420" y="32"/>
                </a:lnTo>
                <a:lnTo>
                  <a:pt x="396" y="38"/>
                </a:lnTo>
                <a:lnTo>
                  <a:pt x="372" y="48"/>
                </a:lnTo>
                <a:lnTo>
                  <a:pt x="348" y="56"/>
                </a:lnTo>
                <a:lnTo>
                  <a:pt x="323" y="63"/>
                </a:lnTo>
                <a:lnTo>
                  <a:pt x="299" y="73"/>
                </a:lnTo>
                <a:lnTo>
                  <a:pt x="276" y="83"/>
                </a:lnTo>
                <a:lnTo>
                  <a:pt x="252" y="93"/>
                </a:lnTo>
                <a:lnTo>
                  <a:pt x="230" y="103"/>
                </a:lnTo>
                <a:lnTo>
                  <a:pt x="207" y="115"/>
                </a:lnTo>
                <a:lnTo>
                  <a:pt x="184" y="126"/>
                </a:lnTo>
                <a:lnTo>
                  <a:pt x="161" y="139"/>
                </a:lnTo>
                <a:lnTo>
                  <a:pt x="150" y="145"/>
                </a:lnTo>
                <a:lnTo>
                  <a:pt x="137" y="152"/>
                </a:lnTo>
                <a:lnTo>
                  <a:pt x="126" y="160"/>
                </a:lnTo>
                <a:lnTo>
                  <a:pt x="115" y="167"/>
                </a:lnTo>
                <a:lnTo>
                  <a:pt x="106" y="172"/>
                </a:lnTo>
                <a:lnTo>
                  <a:pt x="95" y="177"/>
                </a:lnTo>
                <a:lnTo>
                  <a:pt x="91" y="181"/>
                </a:lnTo>
                <a:lnTo>
                  <a:pt x="87" y="185"/>
                </a:lnTo>
                <a:lnTo>
                  <a:pt x="85" y="190"/>
                </a:lnTo>
                <a:lnTo>
                  <a:pt x="84" y="194"/>
                </a:lnTo>
                <a:lnTo>
                  <a:pt x="86" y="199"/>
                </a:lnTo>
                <a:lnTo>
                  <a:pt x="91" y="202"/>
                </a:lnTo>
                <a:lnTo>
                  <a:pt x="93" y="202"/>
                </a:lnTo>
                <a:lnTo>
                  <a:pt x="94" y="202"/>
                </a:lnTo>
                <a:lnTo>
                  <a:pt x="96" y="201"/>
                </a:lnTo>
                <a:lnTo>
                  <a:pt x="99" y="199"/>
                </a:lnTo>
                <a:lnTo>
                  <a:pt x="104" y="197"/>
                </a:lnTo>
                <a:lnTo>
                  <a:pt x="109" y="194"/>
                </a:lnTo>
                <a:lnTo>
                  <a:pt x="115" y="193"/>
                </a:lnTo>
                <a:lnTo>
                  <a:pt x="122" y="193"/>
                </a:lnTo>
                <a:lnTo>
                  <a:pt x="133" y="195"/>
                </a:lnTo>
                <a:lnTo>
                  <a:pt x="143" y="198"/>
                </a:lnTo>
                <a:lnTo>
                  <a:pt x="149" y="199"/>
                </a:lnTo>
                <a:lnTo>
                  <a:pt x="155" y="199"/>
                </a:lnTo>
                <a:lnTo>
                  <a:pt x="160" y="199"/>
                </a:lnTo>
                <a:lnTo>
                  <a:pt x="166" y="199"/>
                </a:lnTo>
                <a:lnTo>
                  <a:pt x="162" y="203"/>
                </a:lnTo>
                <a:lnTo>
                  <a:pt x="158" y="207"/>
                </a:lnTo>
                <a:lnTo>
                  <a:pt x="153" y="210"/>
                </a:lnTo>
                <a:lnTo>
                  <a:pt x="148" y="214"/>
                </a:lnTo>
                <a:lnTo>
                  <a:pt x="136" y="222"/>
                </a:lnTo>
                <a:lnTo>
                  <a:pt x="125" y="229"/>
                </a:lnTo>
                <a:lnTo>
                  <a:pt x="114" y="237"/>
                </a:lnTo>
                <a:lnTo>
                  <a:pt x="103" y="245"/>
                </a:lnTo>
                <a:lnTo>
                  <a:pt x="92" y="253"/>
                </a:lnTo>
                <a:lnTo>
                  <a:pt x="82" y="261"/>
                </a:lnTo>
                <a:lnTo>
                  <a:pt x="62" y="277"/>
                </a:lnTo>
                <a:lnTo>
                  <a:pt x="43" y="293"/>
                </a:lnTo>
                <a:lnTo>
                  <a:pt x="35" y="302"/>
                </a:lnTo>
                <a:lnTo>
                  <a:pt x="26" y="311"/>
                </a:lnTo>
                <a:lnTo>
                  <a:pt x="19" y="322"/>
                </a:lnTo>
                <a:lnTo>
                  <a:pt x="12" y="332"/>
                </a:lnTo>
                <a:lnTo>
                  <a:pt x="8" y="342"/>
                </a:lnTo>
                <a:lnTo>
                  <a:pt x="3" y="352"/>
                </a:lnTo>
                <a:lnTo>
                  <a:pt x="1" y="363"/>
                </a:lnTo>
                <a:lnTo>
                  <a:pt x="0" y="374"/>
                </a:lnTo>
                <a:lnTo>
                  <a:pt x="0" y="380"/>
                </a:lnTo>
                <a:lnTo>
                  <a:pt x="1" y="384"/>
                </a:lnTo>
                <a:lnTo>
                  <a:pt x="3" y="389"/>
                </a:lnTo>
                <a:lnTo>
                  <a:pt x="7" y="392"/>
                </a:lnTo>
                <a:lnTo>
                  <a:pt x="9" y="393"/>
                </a:lnTo>
                <a:lnTo>
                  <a:pt x="12" y="394"/>
                </a:lnTo>
                <a:lnTo>
                  <a:pt x="15" y="395"/>
                </a:lnTo>
                <a:lnTo>
                  <a:pt x="18" y="395"/>
                </a:lnTo>
                <a:lnTo>
                  <a:pt x="24" y="393"/>
                </a:lnTo>
                <a:lnTo>
                  <a:pt x="29" y="391"/>
                </a:lnTo>
                <a:lnTo>
                  <a:pt x="41" y="384"/>
                </a:lnTo>
                <a:lnTo>
                  <a:pt x="52" y="378"/>
                </a:lnTo>
                <a:lnTo>
                  <a:pt x="58" y="376"/>
                </a:lnTo>
                <a:lnTo>
                  <a:pt x="62" y="374"/>
                </a:lnTo>
                <a:lnTo>
                  <a:pt x="68" y="373"/>
                </a:lnTo>
                <a:lnTo>
                  <a:pt x="74" y="373"/>
                </a:lnTo>
                <a:lnTo>
                  <a:pt x="77" y="376"/>
                </a:lnTo>
                <a:lnTo>
                  <a:pt x="79" y="380"/>
                </a:lnTo>
                <a:lnTo>
                  <a:pt x="81" y="384"/>
                </a:lnTo>
                <a:lnTo>
                  <a:pt x="83" y="389"/>
                </a:lnTo>
                <a:lnTo>
                  <a:pt x="85" y="391"/>
                </a:lnTo>
                <a:lnTo>
                  <a:pt x="87" y="393"/>
                </a:lnTo>
                <a:lnTo>
                  <a:pt x="90" y="395"/>
                </a:lnTo>
                <a:lnTo>
                  <a:pt x="93" y="395"/>
                </a:lnTo>
                <a:lnTo>
                  <a:pt x="100" y="395"/>
                </a:lnTo>
                <a:lnTo>
                  <a:pt x="106" y="394"/>
                </a:lnTo>
                <a:lnTo>
                  <a:pt x="111" y="393"/>
                </a:lnTo>
                <a:lnTo>
                  <a:pt x="116" y="391"/>
                </a:lnTo>
                <a:lnTo>
                  <a:pt x="131" y="384"/>
                </a:lnTo>
                <a:lnTo>
                  <a:pt x="144" y="378"/>
                </a:lnTo>
                <a:lnTo>
                  <a:pt x="157" y="372"/>
                </a:lnTo>
                <a:lnTo>
                  <a:pt x="169" y="365"/>
                </a:lnTo>
                <a:lnTo>
                  <a:pt x="182" y="359"/>
                </a:lnTo>
                <a:lnTo>
                  <a:pt x="195" y="356"/>
                </a:lnTo>
                <a:lnTo>
                  <a:pt x="176" y="374"/>
                </a:lnTo>
                <a:lnTo>
                  <a:pt x="158" y="392"/>
                </a:lnTo>
                <a:lnTo>
                  <a:pt x="139" y="411"/>
                </a:lnTo>
                <a:lnTo>
                  <a:pt x="122" y="431"/>
                </a:lnTo>
                <a:lnTo>
                  <a:pt x="112" y="440"/>
                </a:lnTo>
                <a:lnTo>
                  <a:pt x="104" y="449"/>
                </a:lnTo>
                <a:lnTo>
                  <a:pt x="95" y="458"/>
                </a:lnTo>
                <a:lnTo>
                  <a:pt x="86" y="467"/>
                </a:lnTo>
                <a:lnTo>
                  <a:pt x="79" y="476"/>
                </a:lnTo>
                <a:lnTo>
                  <a:pt x="74" y="486"/>
                </a:lnTo>
                <a:lnTo>
                  <a:pt x="69" y="497"/>
                </a:lnTo>
                <a:lnTo>
                  <a:pt x="63" y="506"/>
                </a:lnTo>
                <a:lnTo>
                  <a:pt x="57" y="516"/>
                </a:lnTo>
                <a:lnTo>
                  <a:pt x="51" y="526"/>
                </a:lnTo>
                <a:lnTo>
                  <a:pt x="44" y="536"/>
                </a:lnTo>
                <a:lnTo>
                  <a:pt x="41" y="548"/>
                </a:lnTo>
                <a:lnTo>
                  <a:pt x="38" y="554"/>
                </a:lnTo>
                <a:lnTo>
                  <a:pt x="37" y="559"/>
                </a:lnTo>
                <a:lnTo>
                  <a:pt x="37" y="565"/>
                </a:lnTo>
                <a:lnTo>
                  <a:pt x="37" y="569"/>
                </a:lnTo>
                <a:lnTo>
                  <a:pt x="38" y="575"/>
                </a:lnTo>
                <a:lnTo>
                  <a:pt x="41" y="581"/>
                </a:lnTo>
                <a:lnTo>
                  <a:pt x="44" y="587"/>
                </a:lnTo>
                <a:lnTo>
                  <a:pt x="48" y="591"/>
                </a:lnTo>
                <a:lnTo>
                  <a:pt x="52" y="596"/>
                </a:lnTo>
                <a:lnTo>
                  <a:pt x="57" y="598"/>
                </a:lnTo>
                <a:lnTo>
                  <a:pt x="61" y="600"/>
                </a:lnTo>
                <a:lnTo>
                  <a:pt x="65" y="600"/>
                </a:lnTo>
                <a:lnTo>
                  <a:pt x="69" y="600"/>
                </a:lnTo>
                <a:lnTo>
                  <a:pt x="74" y="600"/>
                </a:lnTo>
                <a:lnTo>
                  <a:pt x="78" y="598"/>
                </a:lnTo>
                <a:lnTo>
                  <a:pt x="83" y="597"/>
                </a:lnTo>
                <a:lnTo>
                  <a:pt x="101" y="585"/>
                </a:lnTo>
                <a:lnTo>
                  <a:pt x="116" y="573"/>
                </a:lnTo>
                <a:lnTo>
                  <a:pt x="127" y="564"/>
                </a:lnTo>
                <a:lnTo>
                  <a:pt x="139" y="555"/>
                </a:lnTo>
                <a:lnTo>
                  <a:pt x="151" y="546"/>
                </a:lnTo>
                <a:lnTo>
                  <a:pt x="162" y="536"/>
                </a:lnTo>
                <a:lnTo>
                  <a:pt x="172" y="530"/>
                </a:lnTo>
                <a:lnTo>
                  <a:pt x="181" y="522"/>
                </a:lnTo>
                <a:lnTo>
                  <a:pt x="186" y="519"/>
                </a:lnTo>
                <a:lnTo>
                  <a:pt x="192" y="517"/>
                </a:lnTo>
                <a:lnTo>
                  <a:pt x="197" y="515"/>
                </a:lnTo>
                <a:lnTo>
                  <a:pt x="202" y="515"/>
                </a:lnTo>
                <a:lnTo>
                  <a:pt x="200" y="525"/>
                </a:lnTo>
                <a:lnTo>
                  <a:pt x="198" y="534"/>
                </a:lnTo>
                <a:lnTo>
                  <a:pt x="195" y="543"/>
                </a:lnTo>
                <a:lnTo>
                  <a:pt x="193" y="551"/>
                </a:lnTo>
                <a:lnTo>
                  <a:pt x="193" y="558"/>
                </a:lnTo>
                <a:lnTo>
                  <a:pt x="195" y="565"/>
                </a:lnTo>
                <a:lnTo>
                  <a:pt x="199" y="571"/>
                </a:lnTo>
                <a:lnTo>
                  <a:pt x="202" y="577"/>
                </a:lnTo>
                <a:lnTo>
                  <a:pt x="205" y="583"/>
                </a:lnTo>
                <a:lnTo>
                  <a:pt x="208" y="588"/>
                </a:lnTo>
                <a:lnTo>
                  <a:pt x="213" y="590"/>
                </a:lnTo>
                <a:lnTo>
                  <a:pt x="216" y="590"/>
                </a:lnTo>
                <a:lnTo>
                  <a:pt x="221" y="590"/>
                </a:lnTo>
                <a:lnTo>
                  <a:pt x="224" y="589"/>
                </a:lnTo>
                <a:lnTo>
                  <a:pt x="241" y="582"/>
                </a:lnTo>
                <a:lnTo>
                  <a:pt x="258" y="575"/>
                </a:lnTo>
                <a:lnTo>
                  <a:pt x="273" y="566"/>
                </a:lnTo>
                <a:lnTo>
                  <a:pt x="288" y="557"/>
                </a:lnTo>
                <a:lnTo>
                  <a:pt x="300" y="546"/>
                </a:lnTo>
                <a:lnTo>
                  <a:pt x="315" y="535"/>
                </a:lnTo>
                <a:lnTo>
                  <a:pt x="322" y="533"/>
                </a:lnTo>
                <a:lnTo>
                  <a:pt x="330" y="533"/>
                </a:lnTo>
                <a:lnTo>
                  <a:pt x="339" y="533"/>
                </a:lnTo>
                <a:lnTo>
                  <a:pt x="347" y="534"/>
                </a:lnTo>
                <a:lnTo>
                  <a:pt x="356" y="533"/>
                </a:lnTo>
                <a:lnTo>
                  <a:pt x="365" y="531"/>
                </a:lnTo>
                <a:lnTo>
                  <a:pt x="373" y="529"/>
                </a:lnTo>
                <a:lnTo>
                  <a:pt x="381" y="523"/>
                </a:lnTo>
                <a:lnTo>
                  <a:pt x="381" y="536"/>
                </a:lnTo>
                <a:lnTo>
                  <a:pt x="382" y="548"/>
                </a:lnTo>
                <a:lnTo>
                  <a:pt x="383" y="554"/>
                </a:lnTo>
                <a:lnTo>
                  <a:pt x="386" y="559"/>
                </a:lnTo>
                <a:lnTo>
                  <a:pt x="390" y="564"/>
                </a:lnTo>
                <a:lnTo>
                  <a:pt x="395" y="568"/>
                </a:lnTo>
                <a:lnTo>
                  <a:pt x="399" y="572"/>
                </a:lnTo>
                <a:lnTo>
                  <a:pt x="404" y="573"/>
                </a:lnTo>
                <a:lnTo>
                  <a:pt x="409" y="574"/>
                </a:lnTo>
                <a:lnTo>
                  <a:pt x="414" y="573"/>
                </a:lnTo>
                <a:lnTo>
                  <a:pt x="424" y="566"/>
                </a:lnTo>
                <a:lnTo>
                  <a:pt x="433" y="560"/>
                </a:lnTo>
                <a:lnTo>
                  <a:pt x="440" y="559"/>
                </a:lnTo>
                <a:lnTo>
                  <a:pt x="447" y="557"/>
                </a:lnTo>
                <a:lnTo>
                  <a:pt x="453" y="555"/>
                </a:lnTo>
                <a:lnTo>
                  <a:pt x="458" y="551"/>
                </a:lnTo>
                <a:lnTo>
                  <a:pt x="468" y="541"/>
                </a:lnTo>
                <a:lnTo>
                  <a:pt x="477" y="532"/>
                </a:lnTo>
                <a:lnTo>
                  <a:pt x="487" y="527"/>
                </a:lnTo>
                <a:lnTo>
                  <a:pt x="496" y="521"/>
                </a:lnTo>
                <a:lnTo>
                  <a:pt x="498" y="518"/>
                </a:lnTo>
                <a:lnTo>
                  <a:pt x="499" y="515"/>
                </a:lnTo>
                <a:lnTo>
                  <a:pt x="497" y="510"/>
                </a:lnTo>
                <a:lnTo>
                  <a:pt x="496" y="506"/>
                </a:lnTo>
                <a:lnTo>
                  <a:pt x="501" y="502"/>
                </a:lnTo>
                <a:lnTo>
                  <a:pt x="507" y="499"/>
                </a:lnTo>
                <a:lnTo>
                  <a:pt x="518" y="491"/>
                </a:lnTo>
                <a:lnTo>
                  <a:pt x="527" y="483"/>
                </a:lnTo>
                <a:lnTo>
                  <a:pt x="530" y="482"/>
                </a:lnTo>
                <a:lnTo>
                  <a:pt x="536" y="481"/>
                </a:lnTo>
                <a:lnTo>
                  <a:pt x="537" y="482"/>
                </a:lnTo>
                <a:lnTo>
                  <a:pt x="539" y="482"/>
                </a:lnTo>
                <a:lnTo>
                  <a:pt x="540" y="484"/>
                </a:lnTo>
                <a:lnTo>
                  <a:pt x="540" y="486"/>
                </a:lnTo>
                <a:lnTo>
                  <a:pt x="538" y="489"/>
                </a:lnTo>
                <a:lnTo>
                  <a:pt x="536" y="492"/>
                </a:lnTo>
                <a:lnTo>
                  <a:pt x="535" y="493"/>
                </a:lnTo>
                <a:lnTo>
                  <a:pt x="535" y="494"/>
                </a:lnTo>
                <a:lnTo>
                  <a:pt x="536" y="496"/>
                </a:lnTo>
                <a:lnTo>
                  <a:pt x="538" y="496"/>
                </a:lnTo>
                <a:lnTo>
                  <a:pt x="541" y="494"/>
                </a:lnTo>
                <a:lnTo>
                  <a:pt x="544" y="492"/>
                </a:lnTo>
                <a:lnTo>
                  <a:pt x="548" y="490"/>
                </a:lnTo>
                <a:lnTo>
                  <a:pt x="552" y="489"/>
                </a:lnTo>
                <a:lnTo>
                  <a:pt x="557" y="486"/>
                </a:lnTo>
                <a:lnTo>
                  <a:pt x="564" y="486"/>
                </a:lnTo>
                <a:lnTo>
                  <a:pt x="567" y="488"/>
                </a:lnTo>
                <a:lnTo>
                  <a:pt x="569" y="489"/>
                </a:lnTo>
                <a:lnTo>
                  <a:pt x="571" y="490"/>
                </a:lnTo>
                <a:lnTo>
                  <a:pt x="571" y="493"/>
                </a:lnTo>
                <a:lnTo>
                  <a:pt x="567" y="502"/>
                </a:lnTo>
                <a:lnTo>
                  <a:pt x="562" y="511"/>
                </a:lnTo>
                <a:lnTo>
                  <a:pt x="562" y="514"/>
                </a:lnTo>
                <a:lnTo>
                  <a:pt x="564" y="515"/>
                </a:lnTo>
                <a:lnTo>
                  <a:pt x="565" y="516"/>
                </a:lnTo>
                <a:lnTo>
                  <a:pt x="569" y="517"/>
                </a:lnTo>
                <a:lnTo>
                  <a:pt x="574" y="517"/>
                </a:lnTo>
                <a:lnTo>
                  <a:pt x="579" y="517"/>
                </a:lnTo>
                <a:lnTo>
                  <a:pt x="586" y="517"/>
                </a:lnTo>
                <a:lnTo>
                  <a:pt x="594" y="517"/>
                </a:lnTo>
                <a:lnTo>
                  <a:pt x="602" y="516"/>
                </a:lnTo>
                <a:lnTo>
                  <a:pt x="609" y="514"/>
                </a:lnTo>
                <a:lnTo>
                  <a:pt x="615" y="510"/>
                </a:lnTo>
                <a:lnTo>
                  <a:pt x="622" y="507"/>
                </a:lnTo>
                <a:lnTo>
                  <a:pt x="629" y="502"/>
                </a:lnTo>
                <a:lnTo>
                  <a:pt x="636" y="499"/>
                </a:lnTo>
                <a:lnTo>
                  <a:pt x="640" y="502"/>
                </a:lnTo>
                <a:lnTo>
                  <a:pt x="646" y="506"/>
                </a:lnTo>
                <a:lnTo>
                  <a:pt x="651" y="506"/>
                </a:lnTo>
                <a:lnTo>
                  <a:pt x="655" y="504"/>
                </a:lnTo>
                <a:lnTo>
                  <a:pt x="662" y="500"/>
                </a:lnTo>
                <a:lnTo>
                  <a:pt x="669" y="497"/>
                </a:lnTo>
                <a:lnTo>
                  <a:pt x="672" y="496"/>
                </a:lnTo>
                <a:lnTo>
                  <a:pt x="677" y="496"/>
                </a:lnTo>
                <a:lnTo>
                  <a:pt x="680" y="497"/>
                </a:lnTo>
                <a:lnTo>
                  <a:pt x="685" y="498"/>
                </a:lnTo>
                <a:lnTo>
                  <a:pt x="680" y="501"/>
                </a:lnTo>
                <a:lnTo>
                  <a:pt x="677" y="506"/>
                </a:lnTo>
                <a:lnTo>
                  <a:pt x="675" y="507"/>
                </a:lnTo>
                <a:lnTo>
                  <a:pt x="672" y="508"/>
                </a:lnTo>
                <a:lnTo>
                  <a:pt x="669" y="508"/>
                </a:lnTo>
                <a:lnTo>
                  <a:pt x="666" y="508"/>
                </a:lnTo>
                <a:lnTo>
                  <a:pt x="662" y="508"/>
                </a:lnTo>
                <a:lnTo>
                  <a:pt x="659" y="510"/>
                </a:lnTo>
                <a:lnTo>
                  <a:pt x="658" y="511"/>
                </a:lnTo>
                <a:lnTo>
                  <a:pt x="656" y="514"/>
                </a:lnTo>
                <a:lnTo>
                  <a:pt x="658" y="516"/>
                </a:lnTo>
                <a:lnTo>
                  <a:pt x="659" y="517"/>
                </a:lnTo>
                <a:lnTo>
                  <a:pt x="661" y="517"/>
                </a:lnTo>
                <a:lnTo>
                  <a:pt x="663" y="517"/>
                </a:lnTo>
                <a:lnTo>
                  <a:pt x="667" y="518"/>
                </a:lnTo>
                <a:lnTo>
                  <a:pt x="670" y="518"/>
                </a:lnTo>
                <a:lnTo>
                  <a:pt x="678" y="517"/>
                </a:lnTo>
                <a:lnTo>
                  <a:pt x="685" y="515"/>
                </a:lnTo>
                <a:lnTo>
                  <a:pt x="689" y="514"/>
                </a:lnTo>
                <a:lnTo>
                  <a:pt x="694" y="513"/>
                </a:lnTo>
                <a:lnTo>
                  <a:pt x="699" y="513"/>
                </a:lnTo>
                <a:lnTo>
                  <a:pt x="702" y="515"/>
                </a:lnTo>
                <a:lnTo>
                  <a:pt x="704" y="525"/>
                </a:lnTo>
                <a:lnTo>
                  <a:pt x="704" y="535"/>
                </a:lnTo>
                <a:lnTo>
                  <a:pt x="707" y="538"/>
                </a:lnTo>
                <a:lnTo>
                  <a:pt x="709" y="538"/>
                </a:lnTo>
                <a:lnTo>
                  <a:pt x="711" y="539"/>
                </a:lnTo>
                <a:lnTo>
                  <a:pt x="713" y="539"/>
                </a:lnTo>
                <a:lnTo>
                  <a:pt x="719" y="536"/>
                </a:lnTo>
                <a:lnTo>
                  <a:pt x="724" y="534"/>
                </a:lnTo>
                <a:lnTo>
                  <a:pt x="729" y="532"/>
                </a:lnTo>
                <a:lnTo>
                  <a:pt x="736" y="529"/>
                </a:lnTo>
                <a:lnTo>
                  <a:pt x="740" y="526"/>
                </a:lnTo>
                <a:lnTo>
                  <a:pt x="743" y="525"/>
                </a:lnTo>
                <a:lnTo>
                  <a:pt x="745" y="525"/>
                </a:lnTo>
                <a:lnTo>
                  <a:pt x="749" y="524"/>
                </a:lnTo>
                <a:lnTo>
                  <a:pt x="750" y="523"/>
                </a:lnTo>
                <a:lnTo>
                  <a:pt x="751" y="521"/>
                </a:lnTo>
                <a:lnTo>
                  <a:pt x="753" y="519"/>
                </a:lnTo>
                <a:lnTo>
                  <a:pt x="754" y="518"/>
                </a:lnTo>
                <a:lnTo>
                  <a:pt x="757" y="516"/>
                </a:lnTo>
                <a:lnTo>
                  <a:pt x="759" y="514"/>
                </a:lnTo>
                <a:lnTo>
                  <a:pt x="760" y="511"/>
                </a:lnTo>
                <a:lnTo>
                  <a:pt x="760" y="509"/>
                </a:lnTo>
                <a:lnTo>
                  <a:pt x="765" y="509"/>
                </a:lnTo>
                <a:lnTo>
                  <a:pt x="768" y="509"/>
                </a:lnTo>
                <a:lnTo>
                  <a:pt x="773" y="508"/>
                </a:lnTo>
                <a:lnTo>
                  <a:pt x="776" y="507"/>
                </a:lnTo>
                <a:lnTo>
                  <a:pt x="782" y="502"/>
                </a:lnTo>
                <a:lnTo>
                  <a:pt x="787" y="499"/>
                </a:lnTo>
                <a:lnTo>
                  <a:pt x="800" y="497"/>
                </a:lnTo>
                <a:lnTo>
                  <a:pt x="812" y="493"/>
                </a:lnTo>
                <a:lnTo>
                  <a:pt x="818" y="490"/>
                </a:lnTo>
                <a:lnTo>
                  <a:pt x="823" y="486"/>
                </a:lnTo>
                <a:lnTo>
                  <a:pt x="827" y="482"/>
                </a:lnTo>
                <a:lnTo>
                  <a:pt x="829" y="476"/>
                </a:lnTo>
                <a:lnTo>
                  <a:pt x="833" y="471"/>
                </a:lnTo>
                <a:lnTo>
                  <a:pt x="833" y="466"/>
                </a:lnTo>
                <a:lnTo>
                  <a:pt x="833" y="464"/>
                </a:lnTo>
                <a:lnTo>
                  <a:pt x="831" y="463"/>
                </a:lnTo>
                <a:lnTo>
                  <a:pt x="829" y="463"/>
                </a:lnTo>
                <a:lnTo>
                  <a:pt x="827" y="463"/>
                </a:lnTo>
                <a:lnTo>
                  <a:pt x="826" y="465"/>
                </a:lnTo>
                <a:lnTo>
                  <a:pt x="826" y="468"/>
                </a:lnTo>
                <a:lnTo>
                  <a:pt x="825" y="469"/>
                </a:lnTo>
                <a:lnTo>
                  <a:pt x="821" y="471"/>
                </a:lnTo>
                <a:lnTo>
                  <a:pt x="819" y="469"/>
                </a:lnTo>
                <a:lnTo>
                  <a:pt x="817" y="468"/>
                </a:lnTo>
                <a:lnTo>
                  <a:pt x="816" y="466"/>
                </a:lnTo>
                <a:lnTo>
                  <a:pt x="817" y="463"/>
                </a:lnTo>
                <a:lnTo>
                  <a:pt x="819" y="461"/>
                </a:lnTo>
                <a:lnTo>
                  <a:pt x="821" y="460"/>
                </a:lnTo>
                <a:lnTo>
                  <a:pt x="825" y="459"/>
                </a:lnTo>
                <a:lnTo>
                  <a:pt x="828" y="456"/>
                </a:lnTo>
                <a:lnTo>
                  <a:pt x="836" y="451"/>
                </a:lnTo>
                <a:lnTo>
                  <a:pt x="844" y="447"/>
                </a:lnTo>
                <a:lnTo>
                  <a:pt x="861" y="439"/>
                </a:lnTo>
                <a:lnTo>
                  <a:pt x="878" y="431"/>
                </a:lnTo>
                <a:lnTo>
                  <a:pt x="884" y="428"/>
                </a:lnTo>
                <a:lnTo>
                  <a:pt x="892" y="425"/>
                </a:lnTo>
                <a:lnTo>
                  <a:pt x="895" y="423"/>
                </a:lnTo>
                <a:lnTo>
                  <a:pt x="898" y="421"/>
                </a:lnTo>
                <a:lnTo>
                  <a:pt x="899" y="418"/>
                </a:lnTo>
                <a:lnTo>
                  <a:pt x="897" y="416"/>
                </a:lnTo>
                <a:lnTo>
                  <a:pt x="887" y="415"/>
                </a:lnTo>
                <a:lnTo>
                  <a:pt x="877" y="415"/>
                </a:lnTo>
                <a:lnTo>
                  <a:pt x="867" y="415"/>
                </a:lnTo>
                <a:lnTo>
                  <a:pt x="857" y="416"/>
                </a:lnTo>
                <a:lnTo>
                  <a:pt x="845" y="416"/>
                </a:lnTo>
                <a:lnTo>
                  <a:pt x="835" y="417"/>
                </a:lnTo>
                <a:lnTo>
                  <a:pt x="825" y="418"/>
                </a:lnTo>
                <a:lnTo>
                  <a:pt x="815" y="421"/>
                </a:lnTo>
                <a:lnTo>
                  <a:pt x="804" y="423"/>
                </a:lnTo>
                <a:lnTo>
                  <a:pt x="794" y="426"/>
                </a:lnTo>
                <a:lnTo>
                  <a:pt x="785" y="428"/>
                </a:lnTo>
                <a:lnTo>
                  <a:pt x="775" y="432"/>
                </a:lnTo>
                <a:lnTo>
                  <a:pt x="765" y="435"/>
                </a:lnTo>
                <a:lnTo>
                  <a:pt x="753" y="438"/>
                </a:lnTo>
                <a:lnTo>
                  <a:pt x="743" y="439"/>
                </a:lnTo>
                <a:lnTo>
                  <a:pt x="732" y="440"/>
                </a:lnTo>
                <a:lnTo>
                  <a:pt x="737" y="433"/>
                </a:lnTo>
                <a:lnTo>
                  <a:pt x="743" y="427"/>
                </a:lnTo>
                <a:lnTo>
                  <a:pt x="750" y="424"/>
                </a:lnTo>
                <a:lnTo>
                  <a:pt x="758" y="421"/>
                </a:lnTo>
                <a:lnTo>
                  <a:pt x="767" y="416"/>
                </a:lnTo>
                <a:lnTo>
                  <a:pt x="776" y="413"/>
                </a:lnTo>
                <a:lnTo>
                  <a:pt x="786" y="409"/>
                </a:lnTo>
                <a:lnTo>
                  <a:pt x="795" y="405"/>
                </a:lnTo>
                <a:lnTo>
                  <a:pt x="812" y="398"/>
                </a:lnTo>
                <a:lnTo>
                  <a:pt x="829" y="392"/>
                </a:lnTo>
                <a:lnTo>
                  <a:pt x="847" y="385"/>
                </a:lnTo>
                <a:lnTo>
                  <a:pt x="864" y="378"/>
                </a:lnTo>
                <a:lnTo>
                  <a:pt x="872" y="375"/>
                </a:lnTo>
                <a:lnTo>
                  <a:pt x="878" y="372"/>
                </a:lnTo>
                <a:lnTo>
                  <a:pt x="886" y="367"/>
                </a:lnTo>
                <a:lnTo>
                  <a:pt x="893" y="363"/>
                </a:lnTo>
                <a:lnTo>
                  <a:pt x="908" y="351"/>
                </a:lnTo>
                <a:lnTo>
                  <a:pt x="924" y="342"/>
                </a:lnTo>
                <a:lnTo>
                  <a:pt x="941" y="335"/>
                </a:lnTo>
                <a:lnTo>
                  <a:pt x="958" y="330"/>
                </a:lnTo>
                <a:lnTo>
                  <a:pt x="960" y="330"/>
                </a:lnTo>
                <a:lnTo>
                  <a:pt x="964" y="330"/>
                </a:lnTo>
                <a:lnTo>
                  <a:pt x="966" y="328"/>
                </a:lnTo>
                <a:lnTo>
                  <a:pt x="967" y="326"/>
                </a:lnTo>
                <a:lnTo>
                  <a:pt x="967" y="323"/>
                </a:lnTo>
                <a:lnTo>
                  <a:pt x="966" y="320"/>
                </a:lnTo>
                <a:lnTo>
                  <a:pt x="964" y="318"/>
                </a:lnTo>
                <a:lnTo>
                  <a:pt x="961" y="317"/>
                </a:lnTo>
                <a:lnTo>
                  <a:pt x="950" y="317"/>
                </a:lnTo>
                <a:lnTo>
                  <a:pt x="940" y="317"/>
                </a:lnTo>
                <a:lnTo>
                  <a:pt x="931" y="317"/>
                </a:lnTo>
                <a:lnTo>
                  <a:pt x="922" y="317"/>
                </a:lnTo>
                <a:lnTo>
                  <a:pt x="910" y="317"/>
                </a:lnTo>
                <a:lnTo>
                  <a:pt x="900" y="318"/>
                </a:lnTo>
                <a:lnTo>
                  <a:pt x="889" y="319"/>
                </a:lnTo>
                <a:lnTo>
                  <a:pt x="877" y="322"/>
                </a:lnTo>
                <a:lnTo>
                  <a:pt x="883" y="316"/>
                </a:lnTo>
                <a:lnTo>
                  <a:pt x="889" y="311"/>
                </a:lnTo>
                <a:lnTo>
                  <a:pt x="894" y="310"/>
                </a:lnTo>
                <a:lnTo>
                  <a:pt x="900" y="309"/>
                </a:lnTo>
                <a:lnTo>
                  <a:pt x="906" y="308"/>
                </a:lnTo>
                <a:lnTo>
                  <a:pt x="911" y="306"/>
                </a:lnTo>
                <a:lnTo>
                  <a:pt x="920" y="303"/>
                </a:lnTo>
                <a:lnTo>
                  <a:pt x="930" y="301"/>
                </a:lnTo>
                <a:lnTo>
                  <a:pt x="940" y="299"/>
                </a:lnTo>
                <a:lnTo>
                  <a:pt x="949" y="295"/>
                </a:lnTo>
                <a:lnTo>
                  <a:pt x="951" y="294"/>
                </a:lnTo>
                <a:lnTo>
                  <a:pt x="955" y="293"/>
                </a:lnTo>
                <a:lnTo>
                  <a:pt x="958" y="292"/>
                </a:lnTo>
                <a:lnTo>
                  <a:pt x="959" y="290"/>
                </a:lnTo>
                <a:lnTo>
                  <a:pt x="959" y="286"/>
                </a:lnTo>
                <a:lnTo>
                  <a:pt x="957" y="284"/>
                </a:lnTo>
                <a:lnTo>
                  <a:pt x="955" y="282"/>
                </a:lnTo>
                <a:lnTo>
                  <a:pt x="952" y="281"/>
                </a:lnTo>
                <a:lnTo>
                  <a:pt x="949" y="280"/>
                </a:lnTo>
                <a:lnTo>
                  <a:pt x="944" y="280"/>
                </a:lnTo>
                <a:lnTo>
                  <a:pt x="940" y="280"/>
                </a:lnTo>
                <a:lnTo>
                  <a:pt x="936" y="281"/>
                </a:lnTo>
                <a:lnTo>
                  <a:pt x="933" y="281"/>
                </a:lnTo>
                <a:lnTo>
                  <a:pt x="930" y="281"/>
                </a:lnTo>
                <a:lnTo>
                  <a:pt x="927" y="280"/>
                </a:lnTo>
                <a:lnTo>
                  <a:pt x="926" y="278"/>
                </a:lnTo>
                <a:lnTo>
                  <a:pt x="926" y="277"/>
                </a:lnTo>
                <a:lnTo>
                  <a:pt x="926" y="275"/>
                </a:lnTo>
                <a:lnTo>
                  <a:pt x="932" y="272"/>
                </a:lnTo>
                <a:lnTo>
                  <a:pt x="939" y="270"/>
                </a:lnTo>
                <a:lnTo>
                  <a:pt x="948" y="267"/>
                </a:lnTo>
                <a:lnTo>
                  <a:pt x="956" y="261"/>
                </a:lnTo>
                <a:lnTo>
                  <a:pt x="968" y="253"/>
                </a:lnTo>
                <a:lnTo>
                  <a:pt x="982" y="248"/>
                </a:lnTo>
                <a:lnTo>
                  <a:pt x="985" y="245"/>
                </a:lnTo>
                <a:lnTo>
                  <a:pt x="986" y="243"/>
                </a:lnTo>
                <a:lnTo>
                  <a:pt x="986" y="240"/>
                </a:lnTo>
                <a:lnTo>
                  <a:pt x="985" y="239"/>
                </a:lnTo>
                <a:lnTo>
                  <a:pt x="984" y="236"/>
                </a:lnTo>
                <a:lnTo>
                  <a:pt x="981" y="234"/>
                </a:lnTo>
                <a:lnTo>
                  <a:pt x="979" y="234"/>
                </a:lnTo>
                <a:lnTo>
                  <a:pt x="975" y="234"/>
                </a:lnTo>
                <a:lnTo>
                  <a:pt x="967" y="235"/>
                </a:lnTo>
                <a:lnTo>
                  <a:pt x="959" y="235"/>
                </a:lnTo>
                <a:lnTo>
                  <a:pt x="956" y="234"/>
                </a:lnTo>
                <a:lnTo>
                  <a:pt x="953" y="233"/>
                </a:lnTo>
                <a:lnTo>
                  <a:pt x="951" y="229"/>
                </a:lnTo>
                <a:lnTo>
                  <a:pt x="949" y="226"/>
                </a:lnTo>
                <a:lnTo>
                  <a:pt x="958" y="226"/>
                </a:lnTo>
                <a:lnTo>
                  <a:pt x="966" y="225"/>
                </a:lnTo>
                <a:lnTo>
                  <a:pt x="974" y="223"/>
                </a:lnTo>
                <a:lnTo>
                  <a:pt x="981" y="218"/>
                </a:lnTo>
                <a:lnTo>
                  <a:pt x="986" y="212"/>
                </a:lnTo>
                <a:lnTo>
                  <a:pt x="990" y="204"/>
                </a:lnTo>
                <a:lnTo>
                  <a:pt x="993" y="201"/>
                </a:lnTo>
                <a:lnTo>
                  <a:pt x="996" y="197"/>
                </a:lnTo>
                <a:lnTo>
                  <a:pt x="998" y="192"/>
                </a:lnTo>
                <a:lnTo>
                  <a:pt x="999" y="186"/>
                </a:lnTo>
                <a:lnTo>
                  <a:pt x="1005" y="185"/>
                </a:lnTo>
                <a:lnTo>
                  <a:pt x="1012" y="185"/>
                </a:lnTo>
                <a:lnTo>
                  <a:pt x="1014" y="182"/>
                </a:lnTo>
                <a:lnTo>
                  <a:pt x="1016" y="178"/>
                </a:lnTo>
                <a:lnTo>
                  <a:pt x="1019" y="177"/>
                </a:lnTo>
                <a:lnTo>
                  <a:pt x="1023" y="176"/>
                </a:lnTo>
                <a:lnTo>
                  <a:pt x="1027" y="170"/>
                </a:lnTo>
                <a:lnTo>
                  <a:pt x="1032" y="165"/>
                </a:lnTo>
                <a:lnTo>
                  <a:pt x="1033" y="161"/>
                </a:lnTo>
                <a:lnTo>
                  <a:pt x="1034" y="157"/>
                </a:lnTo>
                <a:lnTo>
                  <a:pt x="1034" y="153"/>
                </a:lnTo>
                <a:lnTo>
                  <a:pt x="1034" y="149"/>
                </a:lnTo>
                <a:lnTo>
                  <a:pt x="1034" y="150"/>
                </a:lnTo>
                <a:lnTo>
                  <a:pt x="1034" y="149"/>
                </a:lnTo>
                <a:close/>
                <a:moveTo>
                  <a:pt x="825" y="438"/>
                </a:moveTo>
                <a:lnTo>
                  <a:pt x="820" y="442"/>
                </a:lnTo>
                <a:lnTo>
                  <a:pt x="812" y="447"/>
                </a:lnTo>
                <a:lnTo>
                  <a:pt x="803" y="451"/>
                </a:lnTo>
                <a:lnTo>
                  <a:pt x="794" y="455"/>
                </a:lnTo>
                <a:lnTo>
                  <a:pt x="784" y="457"/>
                </a:lnTo>
                <a:lnTo>
                  <a:pt x="775" y="459"/>
                </a:lnTo>
                <a:lnTo>
                  <a:pt x="766" y="460"/>
                </a:lnTo>
                <a:lnTo>
                  <a:pt x="759" y="460"/>
                </a:lnTo>
                <a:lnTo>
                  <a:pt x="775" y="452"/>
                </a:lnTo>
                <a:lnTo>
                  <a:pt x="792" y="447"/>
                </a:lnTo>
                <a:lnTo>
                  <a:pt x="808" y="441"/>
                </a:lnTo>
                <a:lnTo>
                  <a:pt x="825" y="438"/>
                </a:lnTo>
                <a:close/>
                <a:moveTo>
                  <a:pt x="753" y="398"/>
                </a:moveTo>
                <a:lnTo>
                  <a:pt x="750" y="398"/>
                </a:lnTo>
                <a:lnTo>
                  <a:pt x="747" y="398"/>
                </a:lnTo>
                <a:lnTo>
                  <a:pt x="745" y="397"/>
                </a:lnTo>
                <a:lnTo>
                  <a:pt x="744" y="395"/>
                </a:lnTo>
                <a:lnTo>
                  <a:pt x="743" y="394"/>
                </a:lnTo>
                <a:lnTo>
                  <a:pt x="743" y="392"/>
                </a:lnTo>
                <a:lnTo>
                  <a:pt x="744" y="390"/>
                </a:lnTo>
                <a:lnTo>
                  <a:pt x="746" y="388"/>
                </a:lnTo>
                <a:lnTo>
                  <a:pt x="754" y="384"/>
                </a:lnTo>
                <a:lnTo>
                  <a:pt x="761" y="381"/>
                </a:lnTo>
                <a:lnTo>
                  <a:pt x="769" y="378"/>
                </a:lnTo>
                <a:lnTo>
                  <a:pt x="777" y="376"/>
                </a:lnTo>
                <a:lnTo>
                  <a:pt x="790" y="373"/>
                </a:lnTo>
                <a:lnTo>
                  <a:pt x="801" y="369"/>
                </a:lnTo>
                <a:lnTo>
                  <a:pt x="808" y="368"/>
                </a:lnTo>
                <a:lnTo>
                  <a:pt x="813" y="368"/>
                </a:lnTo>
                <a:lnTo>
                  <a:pt x="820" y="368"/>
                </a:lnTo>
                <a:lnTo>
                  <a:pt x="826" y="370"/>
                </a:lnTo>
                <a:lnTo>
                  <a:pt x="808" y="377"/>
                </a:lnTo>
                <a:lnTo>
                  <a:pt x="790" y="384"/>
                </a:lnTo>
                <a:lnTo>
                  <a:pt x="771" y="391"/>
                </a:lnTo>
                <a:lnTo>
                  <a:pt x="753" y="398"/>
                </a:lnTo>
                <a:lnTo>
                  <a:pt x="754" y="397"/>
                </a:lnTo>
                <a:lnTo>
                  <a:pt x="760" y="395"/>
                </a:lnTo>
                <a:lnTo>
                  <a:pt x="762" y="394"/>
                </a:lnTo>
                <a:lnTo>
                  <a:pt x="753" y="398"/>
                </a:lnTo>
                <a:close/>
              </a:path>
            </a:pathLst>
          </a:custGeom>
          <a:pattFill prst="lgCheck">
            <a:fgClr>
              <a:srgbClr val="FFFFFF"/>
            </a:fgClr>
            <a:bgClr>
              <a:srgbClr val="FFFFFF">
                <a:lumMod val="75000"/>
              </a:srgbClr>
            </a:bgClr>
          </a:pattFill>
          <a:ln w="6350" cap="flat" cmpd="sng" algn="ctr">
            <a:noFill/>
            <a:prstDash val="solid"/>
            <a:miter lim="800000"/>
          </a:ln>
          <a:effectLst/>
          <a:ex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مربع نص 3"/>
          <p:cNvSpPr txBox="1">
            <a:spLocks noChangeArrowheads="1"/>
          </p:cNvSpPr>
          <p:nvPr/>
        </p:nvSpPr>
        <p:spPr bwMode="auto">
          <a:xfrm>
            <a:off x="4677966" y="5797550"/>
            <a:ext cx="416599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sz="4400" b="1"/>
              <a:t>ثانياً: </a:t>
            </a:r>
            <a:r>
              <a:rPr lang="ar-SA" sz="4000"/>
              <a:t>أن تكون لديك أسباب قوية. </a:t>
            </a:r>
            <a:endParaRPr lang="ar-SA" sz="3200"/>
          </a:p>
        </p:txBody>
      </p:sp>
      <p:pic>
        <p:nvPicPr>
          <p:cNvPr id="3" name="عنصر نائب للصورة 6">
            <a:extLst>
              <a:ext uri="{FF2B5EF4-FFF2-40B4-BE49-F238E27FC236}">
                <a16:creationId xmlns:a16="http://schemas.microsoft.com/office/drawing/2014/main" xmlns="" id="{7E93007B-F3B8-41ED-9E53-C23E1425AD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51" r="16451"/>
          <a:stretch>
            <a:fillRect/>
          </a:stretch>
        </p:blipFill>
        <p:spPr bwMode="auto">
          <a:xfrm>
            <a:off x="0" y="21581"/>
            <a:ext cx="4697520" cy="5834152"/>
          </a:xfrm>
          <a:custGeom>
            <a:avLst/>
            <a:gdLst>
              <a:gd name="T0" fmla="*/ 1004 w 1034"/>
              <a:gd name="T1" fmla="*/ 154 h 600"/>
              <a:gd name="T2" fmla="*/ 969 w 1034"/>
              <a:gd name="T3" fmla="*/ 151 h 600"/>
              <a:gd name="T4" fmla="*/ 968 w 1034"/>
              <a:gd name="T5" fmla="*/ 128 h 600"/>
              <a:gd name="T6" fmla="*/ 956 w 1034"/>
              <a:gd name="T7" fmla="*/ 109 h 600"/>
              <a:gd name="T8" fmla="*/ 1004 w 1034"/>
              <a:gd name="T9" fmla="*/ 100 h 600"/>
              <a:gd name="T10" fmla="*/ 867 w 1034"/>
              <a:gd name="T11" fmla="*/ 100 h 600"/>
              <a:gd name="T12" fmla="*/ 784 w 1034"/>
              <a:gd name="T13" fmla="*/ 90 h 600"/>
              <a:gd name="T14" fmla="*/ 722 w 1034"/>
              <a:gd name="T15" fmla="*/ 89 h 600"/>
              <a:gd name="T16" fmla="*/ 741 w 1034"/>
              <a:gd name="T17" fmla="*/ 58 h 600"/>
              <a:gd name="T18" fmla="*/ 711 w 1034"/>
              <a:gd name="T19" fmla="*/ 32 h 600"/>
              <a:gd name="T20" fmla="*/ 633 w 1034"/>
              <a:gd name="T21" fmla="*/ 31 h 600"/>
              <a:gd name="T22" fmla="*/ 606 w 1034"/>
              <a:gd name="T23" fmla="*/ 8 h 600"/>
              <a:gd name="T24" fmla="*/ 562 w 1034"/>
              <a:gd name="T25" fmla="*/ 7 h 600"/>
              <a:gd name="T26" fmla="*/ 456 w 1034"/>
              <a:gd name="T27" fmla="*/ 21 h 600"/>
              <a:gd name="T28" fmla="*/ 230 w 1034"/>
              <a:gd name="T29" fmla="*/ 103 h 600"/>
              <a:gd name="T30" fmla="*/ 91 w 1034"/>
              <a:gd name="T31" fmla="*/ 181 h 600"/>
              <a:gd name="T32" fmla="*/ 104 w 1034"/>
              <a:gd name="T33" fmla="*/ 197 h 600"/>
              <a:gd name="T34" fmla="*/ 162 w 1034"/>
              <a:gd name="T35" fmla="*/ 203 h 600"/>
              <a:gd name="T36" fmla="*/ 62 w 1034"/>
              <a:gd name="T37" fmla="*/ 277 h 600"/>
              <a:gd name="T38" fmla="*/ 0 w 1034"/>
              <a:gd name="T39" fmla="*/ 380 h 600"/>
              <a:gd name="T40" fmla="*/ 41 w 1034"/>
              <a:gd name="T41" fmla="*/ 384 h 600"/>
              <a:gd name="T42" fmla="*/ 85 w 1034"/>
              <a:gd name="T43" fmla="*/ 391 h 600"/>
              <a:gd name="T44" fmla="*/ 157 w 1034"/>
              <a:gd name="T45" fmla="*/ 372 h 600"/>
              <a:gd name="T46" fmla="*/ 95 w 1034"/>
              <a:gd name="T47" fmla="*/ 458 h 600"/>
              <a:gd name="T48" fmla="*/ 38 w 1034"/>
              <a:gd name="T49" fmla="*/ 554 h 600"/>
              <a:gd name="T50" fmla="*/ 61 w 1034"/>
              <a:gd name="T51" fmla="*/ 600 h 600"/>
              <a:gd name="T52" fmla="*/ 151 w 1034"/>
              <a:gd name="T53" fmla="*/ 546 h 600"/>
              <a:gd name="T54" fmla="*/ 195 w 1034"/>
              <a:gd name="T55" fmla="*/ 543 h 600"/>
              <a:gd name="T56" fmla="*/ 221 w 1034"/>
              <a:gd name="T57" fmla="*/ 590 h 600"/>
              <a:gd name="T58" fmla="*/ 339 w 1034"/>
              <a:gd name="T59" fmla="*/ 533 h 600"/>
              <a:gd name="T60" fmla="*/ 390 w 1034"/>
              <a:gd name="T61" fmla="*/ 564 h 600"/>
              <a:gd name="T62" fmla="*/ 453 w 1034"/>
              <a:gd name="T63" fmla="*/ 555 h 600"/>
              <a:gd name="T64" fmla="*/ 501 w 1034"/>
              <a:gd name="T65" fmla="*/ 502 h 600"/>
              <a:gd name="T66" fmla="*/ 538 w 1034"/>
              <a:gd name="T67" fmla="*/ 489 h 600"/>
              <a:gd name="T68" fmla="*/ 557 w 1034"/>
              <a:gd name="T69" fmla="*/ 486 h 600"/>
              <a:gd name="T70" fmla="*/ 565 w 1034"/>
              <a:gd name="T71" fmla="*/ 516 h 600"/>
              <a:gd name="T72" fmla="*/ 629 w 1034"/>
              <a:gd name="T73" fmla="*/ 502 h 600"/>
              <a:gd name="T74" fmla="*/ 680 w 1034"/>
              <a:gd name="T75" fmla="*/ 497 h 600"/>
              <a:gd name="T76" fmla="*/ 658 w 1034"/>
              <a:gd name="T77" fmla="*/ 511 h 600"/>
              <a:gd name="T78" fmla="*/ 689 w 1034"/>
              <a:gd name="T79" fmla="*/ 514 h 600"/>
              <a:gd name="T80" fmla="*/ 719 w 1034"/>
              <a:gd name="T81" fmla="*/ 536 h 600"/>
              <a:gd name="T82" fmla="*/ 753 w 1034"/>
              <a:gd name="T83" fmla="*/ 519 h 600"/>
              <a:gd name="T84" fmla="*/ 782 w 1034"/>
              <a:gd name="T85" fmla="*/ 502 h 600"/>
              <a:gd name="T86" fmla="*/ 833 w 1034"/>
              <a:gd name="T87" fmla="*/ 464 h 600"/>
              <a:gd name="T88" fmla="*/ 816 w 1034"/>
              <a:gd name="T89" fmla="*/ 466 h 600"/>
              <a:gd name="T90" fmla="*/ 884 w 1034"/>
              <a:gd name="T91" fmla="*/ 428 h 600"/>
              <a:gd name="T92" fmla="*/ 845 w 1034"/>
              <a:gd name="T93" fmla="*/ 416 h 600"/>
              <a:gd name="T94" fmla="*/ 743 w 1034"/>
              <a:gd name="T95" fmla="*/ 439 h 600"/>
              <a:gd name="T96" fmla="*/ 812 w 1034"/>
              <a:gd name="T97" fmla="*/ 398 h 600"/>
              <a:gd name="T98" fmla="*/ 941 w 1034"/>
              <a:gd name="T99" fmla="*/ 335 h 600"/>
              <a:gd name="T100" fmla="*/ 950 w 1034"/>
              <a:gd name="T101" fmla="*/ 317 h 600"/>
              <a:gd name="T102" fmla="*/ 894 w 1034"/>
              <a:gd name="T103" fmla="*/ 310 h 600"/>
              <a:gd name="T104" fmla="*/ 958 w 1034"/>
              <a:gd name="T105" fmla="*/ 292 h 600"/>
              <a:gd name="T106" fmla="*/ 933 w 1034"/>
              <a:gd name="T107" fmla="*/ 281 h 600"/>
              <a:gd name="T108" fmla="*/ 968 w 1034"/>
              <a:gd name="T109" fmla="*/ 253 h 600"/>
              <a:gd name="T110" fmla="*/ 967 w 1034"/>
              <a:gd name="T111" fmla="*/ 235 h 600"/>
              <a:gd name="T112" fmla="*/ 986 w 1034"/>
              <a:gd name="T113" fmla="*/ 212 h 600"/>
              <a:gd name="T114" fmla="*/ 1019 w 1034"/>
              <a:gd name="T115" fmla="*/ 177 h 600"/>
              <a:gd name="T116" fmla="*/ 825 w 1034"/>
              <a:gd name="T117" fmla="*/ 438 h 600"/>
              <a:gd name="T118" fmla="*/ 792 w 1034"/>
              <a:gd name="T119" fmla="*/ 447 h 600"/>
              <a:gd name="T120" fmla="*/ 744 w 1034"/>
              <a:gd name="T121" fmla="*/ 390 h 600"/>
              <a:gd name="T122" fmla="*/ 820 w 1034"/>
              <a:gd name="T123" fmla="*/ 368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34" h="600">
                <a:moveTo>
                  <a:pt x="1034" y="149"/>
                </a:moveTo>
                <a:lnTo>
                  <a:pt x="1033" y="148"/>
                </a:lnTo>
                <a:lnTo>
                  <a:pt x="1032" y="146"/>
                </a:lnTo>
                <a:lnTo>
                  <a:pt x="1031" y="146"/>
                </a:lnTo>
                <a:lnTo>
                  <a:pt x="1030" y="146"/>
                </a:lnTo>
                <a:lnTo>
                  <a:pt x="1027" y="148"/>
                </a:lnTo>
                <a:lnTo>
                  <a:pt x="1025" y="149"/>
                </a:lnTo>
                <a:lnTo>
                  <a:pt x="1018" y="151"/>
                </a:lnTo>
                <a:lnTo>
                  <a:pt x="1010" y="152"/>
                </a:lnTo>
                <a:lnTo>
                  <a:pt x="1004" y="154"/>
                </a:lnTo>
                <a:lnTo>
                  <a:pt x="997" y="156"/>
                </a:lnTo>
                <a:lnTo>
                  <a:pt x="989" y="157"/>
                </a:lnTo>
                <a:lnTo>
                  <a:pt x="981" y="157"/>
                </a:lnTo>
                <a:lnTo>
                  <a:pt x="977" y="158"/>
                </a:lnTo>
                <a:lnTo>
                  <a:pt x="973" y="159"/>
                </a:lnTo>
                <a:lnTo>
                  <a:pt x="968" y="159"/>
                </a:lnTo>
                <a:lnTo>
                  <a:pt x="965" y="158"/>
                </a:lnTo>
                <a:lnTo>
                  <a:pt x="965" y="156"/>
                </a:lnTo>
                <a:lnTo>
                  <a:pt x="967" y="153"/>
                </a:lnTo>
                <a:lnTo>
                  <a:pt x="969" y="151"/>
                </a:lnTo>
                <a:lnTo>
                  <a:pt x="972" y="150"/>
                </a:lnTo>
                <a:lnTo>
                  <a:pt x="976" y="146"/>
                </a:lnTo>
                <a:lnTo>
                  <a:pt x="980" y="142"/>
                </a:lnTo>
                <a:lnTo>
                  <a:pt x="980" y="140"/>
                </a:lnTo>
                <a:lnTo>
                  <a:pt x="980" y="136"/>
                </a:lnTo>
                <a:lnTo>
                  <a:pt x="979" y="134"/>
                </a:lnTo>
                <a:lnTo>
                  <a:pt x="976" y="132"/>
                </a:lnTo>
                <a:lnTo>
                  <a:pt x="974" y="129"/>
                </a:lnTo>
                <a:lnTo>
                  <a:pt x="972" y="128"/>
                </a:lnTo>
                <a:lnTo>
                  <a:pt x="968" y="128"/>
                </a:lnTo>
                <a:lnTo>
                  <a:pt x="965" y="129"/>
                </a:lnTo>
                <a:lnTo>
                  <a:pt x="960" y="131"/>
                </a:lnTo>
                <a:lnTo>
                  <a:pt x="955" y="131"/>
                </a:lnTo>
                <a:lnTo>
                  <a:pt x="951" y="128"/>
                </a:lnTo>
                <a:lnTo>
                  <a:pt x="948" y="125"/>
                </a:lnTo>
                <a:lnTo>
                  <a:pt x="948" y="123"/>
                </a:lnTo>
                <a:lnTo>
                  <a:pt x="947" y="120"/>
                </a:lnTo>
                <a:lnTo>
                  <a:pt x="947" y="117"/>
                </a:lnTo>
                <a:lnTo>
                  <a:pt x="949" y="114"/>
                </a:lnTo>
                <a:lnTo>
                  <a:pt x="956" y="109"/>
                </a:lnTo>
                <a:lnTo>
                  <a:pt x="964" y="106"/>
                </a:lnTo>
                <a:lnTo>
                  <a:pt x="974" y="104"/>
                </a:lnTo>
                <a:lnTo>
                  <a:pt x="982" y="103"/>
                </a:lnTo>
                <a:lnTo>
                  <a:pt x="990" y="102"/>
                </a:lnTo>
                <a:lnTo>
                  <a:pt x="998" y="102"/>
                </a:lnTo>
                <a:lnTo>
                  <a:pt x="1002" y="102"/>
                </a:lnTo>
                <a:lnTo>
                  <a:pt x="1007" y="103"/>
                </a:lnTo>
                <a:lnTo>
                  <a:pt x="1010" y="102"/>
                </a:lnTo>
                <a:lnTo>
                  <a:pt x="1015" y="101"/>
                </a:lnTo>
                <a:lnTo>
                  <a:pt x="1004" y="100"/>
                </a:lnTo>
                <a:lnTo>
                  <a:pt x="993" y="100"/>
                </a:lnTo>
                <a:lnTo>
                  <a:pt x="982" y="100"/>
                </a:lnTo>
                <a:lnTo>
                  <a:pt x="972" y="98"/>
                </a:lnTo>
                <a:lnTo>
                  <a:pt x="963" y="95"/>
                </a:lnTo>
                <a:lnTo>
                  <a:pt x="953" y="92"/>
                </a:lnTo>
                <a:lnTo>
                  <a:pt x="943" y="91"/>
                </a:lnTo>
                <a:lnTo>
                  <a:pt x="932" y="90"/>
                </a:lnTo>
                <a:lnTo>
                  <a:pt x="910" y="92"/>
                </a:lnTo>
                <a:lnTo>
                  <a:pt x="889" y="95"/>
                </a:lnTo>
                <a:lnTo>
                  <a:pt x="867" y="100"/>
                </a:lnTo>
                <a:lnTo>
                  <a:pt x="844" y="102"/>
                </a:lnTo>
                <a:lnTo>
                  <a:pt x="835" y="103"/>
                </a:lnTo>
                <a:lnTo>
                  <a:pt x="826" y="104"/>
                </a:lnTo>
                <a:lnTo>
                  <a:pt x="823" y="106"/>
                </a:lnTo>
                <a:lnTo>
                  <a:pt x="818" y="108"/>
                </a:lnTo>
                <a:lnTo>
                  <a:pt x="815" y="109"/>
                </a:lnTo>
                <a:lnTo>
                  <a:pt x="810" y="109"/>
                </a:lnTo>
                <a:lnTo>
                  <a:pt x="801" y="99"/>
                </a:lnTo>
                <a:lnTo>
                  <a:pt x="792" y="90"/>
                </a:lnTo>
                <a:lnTo>
                  <a:pt x="784" y="90"/>
                </a:lnTo>
                <a:lnTo>
                  <a:pt x="776" y="91"/>
                </a:lnTo>
                <a:lnTo>
                  <a:pt x="766" y="92"/>
                </a:lnTo>
                <a:lnTo>
                  <a:pt x="757" y="92"/>
                </a:lnTo>
                <a:lnTo>
                  <a:pt x="741" y="96"/>
                </a:lnTo>
                <a:lnTo>
                  <a:pt x="725" y="100"/>
                </a:lnTo>
                <a:lnTo>
                  <a:pt x="720" y="100"/>
                </a:lnTo>
                <a:lnTo>
                  <a:pt x="717" y="98"/>
                </a:lnTo>
                <a:lnTo>
                  <a:pt x="718" y="95"/>
                </a:lnTo>
                <a:lnTo>
                  <a:pt x="719" y="92"/>
                </a:lnTo>
                <a:lnTo>
                  <a:pt x="722" y="89"/>
                </a:lnTo>
                <a:lnTo>
                  <a:pt x="727" y="84"/>
                </a:lnTo>
                <a:lnTo>
                  <a:pt x="732" y="79"/>
                </a:lnTo>
                <a:lnTo>
                  <a:pt x="734" y="74"/>
                </a:lnTo>
                <a:lnTo>
                  <a:pt x="735" y="71"/>
                </a:lnTo>
                <a:lnTo>
                  <a:pt x="734" y="69"/>
                </a:lnTo>
                <a:lnTo>
                  <a:pt x="734" y="66"/>
                </a:lnTo>
                <a:lnTo>
                  <a:pt x="732" y="62"/>
                </a:lnTo>
                <a:lnTo>
                  <a:pt x="735" y="61"/>
                </a:lnTo>
                <a:lnTo>
                  <a:pt x="738" y="60"/>
                </a:lnTo>
                <a:lnTo>
                  <a:pt x="741" y="58"/>
                </a:lnTo>
                <a:lnTo>
                  <a:pt x="742" y="54"/>
                </a:lnTo>
                <a:lnTo>
                  <a:pt x="742" y="51"/>
                </a:lnTo>
                <a:lnTo>
                  <a:pt x="742" y="46"/>
                </a:lnTo>
                <a:lnTo>
                  <a:pt x="741" y="43"/>
                </a:lnTo>
                <a:lnTo>
                  <a:pt x="740" y="40"/>
                </a:lnTo>
                <a:lnTo>
                  <a:pt x="736" y="36"/>
                </a:lnTo>
                <a:lnTo>
                  <a:pt x="732" y="34"/>
                </a:lnTo>
                <a:lnTo>
                  <a:pt x="727" y="33"/>
                </a:lnTo>
                <a:lnTo>
                  <a:pt x="722" y="33"/>
                </a:lnTo>
                <a:lnTo>
                  <a:pt x="711" y="32"/>
                </a:lnTo>
                <a:lnTo>
                  <a:pt x="703" y="32"/>
                </a:lnTo>
                <a:lnTo>
                  <a:pt x="689" y="32"/>
                </a:lnTo>
                <a:lnTo>
                  <a:pt x="677" y="32"/>
                </a:lnTo>
                <a:lnTo>
                  <a:pt x="664" y="32"/>
                </a:lnTo>
                <a:lnTo>
                  <a:pt x="652" y="33"/>
                </a:lnTo>
                <a:lnTo>
                  <a:pt x="646" y="34"/>
                </a:lnTo>
                <a:lnTo>
                  <a:pt x="640" y="34"/>
                </a:lnTo>
                <a:lnTo>
                  <a:pt x="637" y="33"/>
                </a:lnTo>
                <a:lnTo>
                  <a:pt x="635" y="32"/>
                </a:lnTo>
                <a:lnTo>
                  <a:pt x="633" y="31"/>
                </a:lnTo>
                <a:lnTo>
                  <a:pt x="630" y="28"/>
                </a:lnTo>
                <a:lnTo>
                  <a:pt x="628" y="16"/>
                </a:lnTo>
                <a:lnTo>
                  <a:pt x="627" y="2"/>
                </a:lnTo>
                <a:lnTo>
                  <a:pt x="626" y="1"/>
                </a:lnTo>
                <a:lnTo>
                  <a:pt x="625" y="0"/>
                </a:lnTo>
                <a:lnTo>
                  <a:pt x="623" y="0"/>
                </a:lnTo>
                <a:lnTo>
                  <a:pt x="622" y="0"/>
                </a:lnTo>
                <a:lnTo>
                  <a:pt x="619" y="2"/>
                </a:lnTo>
                <a:lnTo>
                  <a:pt x="615" y="4"/>
                </a:lnTo>
                <a:lnTo>
                  <a:pt x="606" y="8"/>
                </a:lnTo>
                <a:lnTo>
                  <a:pt x="597" y="10"/>
                </a:lnTo>
                <a:lnTo>
                  <a:pt x="590" y="13"/>
                </a:lnTo>
                <a:lnTo>
                  <a:pt x="582" y="16"/>
                </a:lnTo>
                <a:lnTo>
                  <a:pt x="578" y="17"/>
                </a:lnTo>
                <a:lnTo>
                  <a:pt x="574" y="17"/>
                </a:lnTo>
                <a:lnTo>
                  <a:pt x="571" y="16"/>
                </a:lnTo>
                <a:lnTo>
                  <a:pt x="568" y="15"/>
                </a:lnTo>
                <a:lnTo>
                  <a:pt x="565" y="11"/>
                </a:lnTo>
                <a:lnTo>
                  <a:pt x="563" y="9"/>
                </a:lnTo>
                <a:lnTo>
                  <a:pt x="562" y="7"/>
                </a:lnTo>
                <a:lnTo>
                  <a:pt x="559" y="6"/>
                </a:lnTo>
                <a:lnTo>
                  <a:pt x="549" y="4"/>
                </a:lnTo>
                <a:lnTo>
                  <a:pt x="541" y="6"/>
                </a:lnTo>
                <a:lnTo>
                  <a:pt x="530" y="8"/>
                </a:lnTo>
                <a:lnTo>
                  <a:pt x="519" y="10"/>
                </a:lnTo>
                <a:lnTo>
                  <a:pt x="506" y="12"/>
                </a:lnTo>
                <a:lnTo>
                  <a:pt x="495" y="15"/>
                </a:lnTo>
                <a:lnTo>
                  <a:pt x="482" y="17"/>
                </a:lnTo>
                <a:lnTo>
                  <a:pt x="470" y="19"/>
                </a:lnTo>
                <a:lnTo>
                  <a:pt x="456" y="21"/>
                </a:lnTo>
                <a:lnTo>
                  <a:pt x="444" y="25"/>
                </a:lnTo>
                <a:lnTo>
                  <a:pt x="420" y="32"/>
                </a:lnTo>
                <a:lnTo>
                  <a:pt x="396" y="38"/>
                </a:lnTo>
                <a:lnTo>
                  <a:pt x="372" y="48"/>
                </a:lnTo>
                <a:lnTo>
                  <a:pt x="348" y="56"/>
                </a:lnTo>
                <a:lnTo>
                  <a:pt x="323" y="63"/>
                </a:lnTo>
                <a:lnTo>
                  <a:pt x="299" y="73"/>
                </a:lnTo>
                <a:lnTo>
                  <a:pt x="276" y="83"/>
                </a:lnTo>
                <a:lnTo>
                  <a:pt x="252" y="93"/>
                </a:lnTo>
                <a:lnTo>
                  <a:pt x="230" y="103"/>
                </a:lnTo>
                <a:lnTo>
                  <a:pt x="207" y="115"/>
                </a:lnTo>
                <a:lnTo>
                  <a:pt x="184" y="126"/>
                </a:lnTo>
                <a:lnTo>
                  <a:pt x="161" y="139"/>
                </a:lnTo>
                <a:lnTo>
                  <a:pt x="150" y="145"/>
                </a:lnTo>
                <a:lnTo>
                  <a:pt x="137" y="152"/>
                </a:lnTo>
                <a:lnTo>
                  <a:pt x="126" y="160"/>
                </a:lnTo>
                <a:lnTo>
                  <a:pt x="115" y="167"/>
                </a:lnTo>
                <a:lnTo>
                  <a:pt x="106" y="172"/>
                </a:lnTo>
                <a:lnTo>
                  <a:pt x="95" y="177"/>
                </a:lnTo>
                <a:lnTo>
                  <a:pt x="91" y="181"/>
                </a:lnTo>
                <a:lnTo>
                  <a:pt x="87" y="185"/>
                </a:lnTo>
                <a:lnTo>
                  <a:pt x="85" y="190"/>
                </a:lnTo>
                <a:lnTo>
                  <a:pt x="84" y="194"/>
                </a:lnTo>
                <a:lnTo>
                  <a:pt x="86" y="199"/>
                </a:lnTo>
                <a:lnTo>
                  <a:pt x="91" y="202"/>
                </a:lnTo>
                <a:lnTo>
                  <a:pt x="93" y="202"/>
                </a:lnTo>
                <a:lnTo>
                  <a:pt x="94" y="202"/>
                </a:lnTo>
                <a:lnTo>
                  <a:pt x="96" y="201"/>
                </a:lnTo>
                <a:lnTo>
                  <a:pt x="99" y="199"/>
                </a:lnTo>
                <a:lnTo>
                  <a:pt x="104" y="197"/>
                </a:lnTo>
                <a:lnTo>
                  <a:pt x="109" y="194"/>
                </a:lnTo>
                <a:lnTo>
                  <a:pt x="115" y="193"/>
                </a:lnTo>
                <a:lnTo>
                  <a:pt x="122" y="193"/>
                </a:lnTo>
                <a:lnTo>
                  <a:pt x="133" y="195"/>
                </a:lnTo>
                <a:lnTo>
                  <a:pt x="143" y="198"/>
                </a:lnTo>
                <a:lnTo>
                  <a:pt x="149" y="199"/>
                </a:lnTo>
                <a:lnTo>
                  <a:pt x="155" y="199"/>
                </a:lnTo>
                <a:lnTo>
                  <a:pt x="160" y="199"/>
                </a:lnTo>
                <a:lnTo>
                  <a:pt x="166" y="199"/>
                </a:lnTo>
                <a:lnTo>
                  <a:pt x="162" y="203"/>
                </a:lnTo>
                <a:lnTo>
                  <a:pt x="158" y="207"/>
                </a:lnTo>
                <a:lnTo>
                  <a:pt x="153" y="210"/>
                </a:lnTo>
                <a:lnTo>
                  <a:pt x="148" y="214"/>
                </a:lnTo>
                <a:lnTo>
                  <a:pt x="136" y="222"/>
                </a:lnTo>
                <a:lnTo>
                  <a:pt x="125" y="229"/>
                </a:lnTo>
                <a:lnTo>
                  <a:pt x="114" y="237"/>
                </a:lnTo>
                <a:lnTo>
                  <a:pt x="103" y="245"/>
                </a:lnTo>
                <a:lnTo>
                  <a:pt x="92" y="253"/>
                </a:lnTo>
                <a:lnTo>
                  <a:pt x="82" y="261"/>
                </a:lnTo>
                <a:lnTo>
                  <a:pt x="62" y="277"/>
                </a:lnTo>
                <a:lnTo>
                  <a:pt x="43" y="293"/>
                </a:lnTo>
                <a:lnTo>
                  <a:pt x="35" y="302"/>
                </a:lnTo>
                <a:lnTo>
                  <a:pt x="26" y="311"/>
                </a:lnTo>
                <a:lnTo>
                  <a:pt x="19" y="322"/>
                </a:lnTo>
                <a:lnTo>
                  <a:pt x="12" y="332"/>
                </a:lnTo>
                <a:lnTo>
                  <a:pt x="8" y="342"/>
                </a:lnTo>
                <a:lnTo>
                  <a:pt x="3" y="352"/>
                </a:lnTo>
                <a:lnTo>
                  <a:pt x="1" y="363"/>
                </a:lnTo>
                <a:lnTo>
                  <a:pt x="0" y="374"/>
                </a:lnTo>
                <a:lnTo>
                  <a:pt x="0" y="380"/>
                </a:lnTo>
                <a:lnTo>
                  <a:pt x="1" y="384"/>
                </a:lnTo>
                <a:lnTo>
                  <a:pt x="3" y="389"/>
                </a:lnTo>
                <a:lnTo>
                  <a:pt x="7" y="392"/>
                </a:lnTo>
                <a:lnTo>
                  <a:pt x="9" y="393"/>
                </a:lnTo>
                <a:lnTo>
                  <a:pt x="12" y="394"/>
                </a:lnTo>
                <a:lnTo>
                  <a:pt x="15" y="395"/>
                </a:lnTo>
                <a:lnTo>
                  <a:pt x="18" y="395"/>
                </a:lnTo>
                <a:lnTo>
                  <a:pt x="24" y="393"/>
                </a:lnTo>
                <a:lnTo>
                  <a:pt x="29" y="391"/>
                </a:lnTo>
                <a:lnTo>
                  <a:pt x="41" y="384"/>
                </a:lnTo>
                <a:lnTo>
                  <a:pt x="52" y="378"/>
                </a:lnTo>
                <a:lnTo>
                  <a:pt x="58" y="376"/>
                </a:lnTo>
                <a:lnTo>
                  <a:pt x="62" y="374"/>
                </a:lnTo>
                <a:lnTo>
                  <a:pt x="68" y="373"/>
                </a:lnTo>
                <a:lnTo>
                  <a:pt x="74" y="373"/>
                </a:lnTo>
                <a:lnTo>
                  <a:pt x="77" y="376"/>
                </a:lnTo>
                <a:lnTo>
                  <a:pt x="79" y="380"/>
                </a:lnTo>
                <a:lnTo>
                  <a:pt x="81" y="384"/>
                </a:lnTo>
                <a:lnTo>
                  <a:pt x="83" y="389"/>
                </a:lnTo>
                <a:lnTo>
                  <a:pt x="85" y="391"/>
                </a:lnTo>
                <a:lnTo>
                  <a:pt x="87" y="393"/>
                </a:lnTo>
                <a:lnTo>
                  <a:pt x="90" y="395"/>
                </a:lnTo>
                <a:lnTo>
                  <a:pt x="93" y="395"/>
                </a:lnTo>
                <a:lnTo>
                  <a:pt x="100" y="395"/>
                </a:lnTo>
                <a:lnTo>
                  <a:pt x="106" y="394"/>
                </a:lnTo>
                <a:lnTo>
                  <a:pt x="111" y="393"/>
                </a:lnTo>
                <a:lnTo>
                  <a:pt x="116" y="391"/>
                </a:lnTo>
                <a:lnTo>
                  <a:pt x="131" y="384"/>
                </a:lnTo>
                <a:lnTo>
                  <a:pt x="144" y="378"/>
                </a:lnTo>
                <a:lnTo>
                  <a:pt x="157" y="372"/>
                </a:lnTo>
                <a:lnTo>
                  <a:pt x="169" y="365"/>
                </a:lnTo>
                <a:lnTo>
                  <a:pt x="182" y="359"/>
                </a:lnTo>
                <a:lnTo>
                  <a:pt x="195" y="356"/>
                </a:lnTo>
                <a:lnTo>
                  <a:pt x="176" y="374"/>
                </a:lnTo>
                <a:lnTo>
                  <a:pt x="158" y="392"/>
                </a:lnTo>
                <a:lnTo>
                  <a:pt x="139" y="411"/>
                </a:lnTo>
                <a:lnTo>
                  <a:pt x="122" y="431"/>
                </a:lnTo>
                <a:lnTo>
                  <a:pt x="112" y="440"/>
                </a:lnTo>
                <a:lnTo>
                  <a:pt x="104" y="449"/>
                </a:lnTo>
                <a:lnTo>
                  <a:pt x="95" y="458"/>
                </a:lnTo>
                <a:lnTo>
                  <a:pt x="86" y="467"/>
                </a:lnTo>
                <a:lnTo>
                  <a:pt x="79" y="476"/>
                </a:lnTo>
                <a:lnTo>
                  <a:pt x="74" y="486"/>
                </a:lnTo>
                <a:lnTo>
                  <a:pt x="69" y="497"/>
                </a:lnTo>
                <a:lnTo>
                  <a:pt x="63" y="506"/>
                </a:lnTo>
                <a:lnTo>
                  <a:pt x="57" y="516"/>
                </a:lnTo>
                <a:lnTo>
                  <a:pt x="51" y="526"/>
                </a:lnTo>
                <a:lnTo>
                  <a:pt x="44" y="536"/>
                </a:lnTo>
                <a:lnTo>
                  <a:pt x="41" y="548"/>
                </a:lnTo>
                <a:lnTo>
                  <a:pt x="38" y="554"/>
                </a:lnTo>
                <a:lnTo>
                  <a:pt x="37" y="559"/>
                </a:lnTo>
                <a:lnTo>
                  <a:pt x="37" y="565"/>
                </a:lnTo>
                <a:lnTo>
                  <a:pt x="37" y="569"/>
                </a:lnTo>
                <a:lnTo>
                  <a:pt x="38" y="575"/>
                </a:lnTo>
                <a:lnTo>
                  <a:pt x="41" y="581"/>
                </a:lnTo>
                <a:lnTo>
                  <a:pt x="44" y="587"/>
                </a:lnTo>
                <a:lnTo>
                  <a:pt x="48" y="591"/>
                </a:lnTo>
                <a:lnTo>
                  <a:pt x="52" y="596"/>
                </a:lnTo>
                <a:lnTo>
                  <a:pt x="57" y="598"/>
                </a:lnTo>
                <a:lnTo>
                  <a:pt x="61" y="600"/>
                </a:lnTo>
                <a:lnTo>
                  <a:pt x="65" y="600"/>
                </a:lnTo>
                <a:lnTo>
                  <a:pt x="69" y="600"/>
                </a:lnTo>
                <a:lnTo>
                  <a:pt x="74" y="600"/>
                </a:lnTo>
                <a:lnTo>
                  <a:pt x="78" y="598"/>
                </a:lnTo>
                <a:lnTo>
                  <a:pt x="83" y="597"/>
                </a:lnTo>
                <a:lnTo>
                  <a:pt x="101" y="585"/>
                </a:lnTo>
                <a:lnTo>
                  <a:pt x="116" y="573"/>
                </a:lnTo>
                <a:lnTo>
                  <a:pt x="127" y="564"/>
                </a:lnTo>
                <a:lnTo>
                  <a:pt x="139" y="555"/>
                </a:lnTo>
                <a:lnTo>
                  <a:pt x="151" y="546"/>
                </a:lnTo>
                <a:lnTo>
                  <a:pt x="162" y="536"/>
                </a:lnTo>
                <a:lnTo>
                  <a:pt x="172" y="530"/>
                </a:lnTo>
                <a:lnTo>
                  <a:pt x="181" y="522"/>
                </a:lnTo>
                <a:lnTo>
                  <a:pt x="186" y="519"/>
                </a:lnTo>
                <a:lnTo>
                  <a:pt x="192" y="517"/>
                </a:lnTo>
                <a:lnTo>
                  <a:pt x="197" y="515"/>
                </a:lnTo>
                <a:lnTo>
                  <a:pt x="202" y="515"/>
                </a:lnTo>
                <a:lnTo>
                  <a:pt x="200" y="525"/>
                </a:lnTo>
                <a:lnTo>
                  <a:pt x="198" y="534"/>
                </a:lnTo>
                <a:lnTo>
                  <a:pt x="195" y="543"/>
                </a:lnTo>
                <a:lnTo>
                  <a:pt x="193" y="551"/>
                </a:lnTo>
                <a:lnTo>
                  <a:pt x="193" y="558"/>
                </a:lnTo>
                <a:lnTo>
                  <a:pt x="195" y="565"/>
                </a:lnTo>
                <a:lnTo>
                  <a:pt x="199" y="571"/>
                </a:lnTo>
                <a:lnTo>
                  <a:pt x="202" y="577"/>
                </a:lnTo>
                <a:lnTo>
                  <a:pt x="205" y="583"/>
                </a:lnTo>
                <a:lnTo>
                  <a:pt x="208" y="588"/>
                </a:lnTo>
                <a:lnTo>
                  <a:pt x="213" y="590"/>
                </a:lnTo>
                <a:lnTo>
                  <a:pt x="216" y="590"/>
                </a:lnTo>
                <a:lnTo>
                  <a:pt x="221" y="590"/>
                </a:lnTo>
                <a:lnTo>
                  <a:pt x="224" y="589"/>
                </a:lnTo>
                <a:lnTo>
                  <a:pt x="241" y="582"/>
                </a:lnTo>
                <a:lnTo>
                  <a:pt x="258" y="575"/>
                </a:lnTo>
                <a:lnTo>
                  <a:pt x="273" y="566"/>
                </a:lnTo>
                <a:lnTo>
                  <a:pt x="288" y="557"/>
                </a:lnTo>
                <a:lnTo>
                  <a:pt x="300" y="546"/>
                </a:lnTo>
                <a:lnTo>
                  <a:pt x="315" y="535"/>
                </a:lnTo>
                <a:lnTo>
                  <a:pt x="322" y="533"/>
                </a:lnTo>
                <a:lnTo>
                  <a:pt x="330" y="533"/>
                </a:lnTo>
                <a:lnTo>
                  <a:pt x="339" y="533"/>
                </a:lnTo>
                <a:lnTo>
                  <a:pt x="347" y="534"/>
                </a:lnTo>
                <a:lnTo>
                  <a:pt x="356" y="533"/>
                </a:lnTo>
                <a:lnTo>
                  <a:pt x="365" y="531"/>
                </a:lnTo>
                <a:lnTo>
                  <a:pt x="373" y="529"/>
                </a:lnTo>
                <a:lnTo>
                  <a:pt x="381" y="523"/>
                </a:lnTo>
                <a:lnTo>
                  <a:pt x="381" y="536"/>
                </a:lnTo>
                <a:lnTo>
                  <a:pt x="382" y="548"/>
                </a:lnTo>
                <a:lnTo>
                  <a:pt x="383" y="554"/>
                </a:lnTo>
                <a:lnTo>
                  <a:pt x="386" y="559"/>
                </a:lnTo>
                <a:lnTo>
                  <a:pt x="390" y="564"/>
                </a:lnTo>
                <a:lnTo>
                  <a:pt x="395" y="568"/>
                </a:lnTo>
                <a:lnTo>
                  <a:pt x="399" y="572"/>
                </a:lnTo>
                <a:lnTo>
                  <a:pt x="404" y="573"/>
                </a:lnTo>
                <a:lnTo>
                  <a:pt x="409" y="574"/>
                </a:lnTo>
                <a:lnTo>
                  <a:pt x="414" y="573"/>
                </a:lnTo>
                <a:lnTo>
                  <a:pt x="424" y="566"/>
                </a:lnTo>
                <a:lnTo>
                  <a:pt x="433" y="560"/>
                </a:lnTo>
                <a:lnTo>
                  <a:pt x="440" y="559"/>
                </a:lnTo>
                <a:lnTo>
                  <a:pt x="447" y="557"/>
                </a:lnTo>
                <a:lnTo>
                  <a:pt x="453" y="555"/>
                </a:lnTo>
                <a:lnTo>
                  <a:pt x="458" y="551"/>
                </a:lnTo>
                <a:lnTo>
                  <a:pt x="468" y="541"/>
                </a:lnTo>
                <a:lnTo>
                  <a:pt x="477" y="532"/>
                </a:lnTo>
                <a:lnTo>
                  <a:pt x="487" y="527"/>
                </a:lnTo>
                <a:lnTo>
                  <a:pt x="496" y="521"/>
                </a:lnTo>
                <a:lnTo>
                  <a:pt x="498" y="518"/>
                </a:lnTo>
                <a:lnTo>
                  <a:pt x="499" y="515"/>
                </a:lnTo>
                <a:lnTo>
                  <a:pt x="497" y="510"/>
                </a:lnTo>
                <a:lnTo>
                  <a:pt x="496" y="506"/>
                </a:lnTo>
                <a:lnTo>
                  <a:pt x="501" y="502"/>
                </a:lnTo>
                <a:lnTo>
                  <a:pt x="507" y="499"/>
                </a:lnTo>
                <a:lnTo>
                  <a:pt x="518" y="491"/>
                </a:lnTo>
                <a:lnTo>
                  <a:pt x="527" y="483"/>
                </a:lnTo>
                <a:lnTo>
                  <a:pt x="530" y="482"/>
                </a:lnTo>
                <a:lnTo>
                  <a:pt x="536" y="481"/>
                </a:lnTo>
                <a:lnTo>
                  <a:pt x="537" y="482"/>
                </a:lnTo>
                <a:lnTo>
                  <a:pt x="539" y="482"/>
                </a:lnTo>
                <a:lnTo>
                  <a:pt x="540" y="484"/>
                </a:lnTo>
                <a:lnTo>
                  <a:pt x="540" y="486"/>
                </a:lnTo>
                <a:lnTo>
                  <a:pt x="538" y="489"/>
                </a:lnTo>
                <a:lnTo>
                  <a:pt x="536" y="492"/>
                </a:lnTo>
                <a:lnTo>
                  <a:pt x="535" y="493"/>
                </a:lnTo>
                <a:lnTo>
                  <a:pt x="535" y="494"/>
                </a:lnTo>
                <a:lnTo>
                  <a:pt x="536" y="496"/>
                </a:lnTo>
                <a:lnTo>
                  <a:pt x="538" y="496"/>
                </a:lnTo>
                <a:lnTo>
                  <a:pt x="541" y="494"/>
                </a:lnTo>
                <a:lnTo>
                  <a:pt x="544" y="492"/>
                </a:lnTo>
                <a:lnTo>
                  <a:pt x="548" y="490"/>
                </a:lnTo>
                <a:lnTo>
                  <a:pt x="552" y="489"/>
                </a:lnTo>
                <a:lnTo>
                  <a:pt x="557" y="486"/>
                </a:lnTo>
                <a:lnTo>
                  <a:pt x="564" y="486"/>
                </a:lnTo>
                <a:lnTo>
                  <a:pt x="567" y="488"/>
                </a:lnTo>
                <a:lnTo>
                  <a:pt x="569" y="489"/>
                </a:lnTo>
                <a:lnTo>
                  <a:pt x="571" y="490"/>
                </a:lnTo>
                <a:lnTo>
                  <a:pt x="571" y="493"/>
                </a:lnTo>
                <a:lnTo>
                  <a:pt x="567" y="502"/>
                </a:lnTo>
                <a:lnTo>
                  <a:pt x="562" y="511"/>
                </a:lnTo>
                <a:lnTo>
                  <a:pt x="562" y="514"/>
                </a:lnTo>
                <a:lnTo>
                  <a:pt x="564" y="515"/>
                </a:lnTo>
                <a:lnTo>
                  <a:pt x="565" y="516"/>
                </a:lnTo>
                <a:lnTo>
                  <a:pt x="569" y="517"/>
                </a:lnTo>
                <a:lnTo>
                  <a:pt x="574" y="517"/>
                </a:lnTo>
                <a:lnTo>
                  <a:pt x="579" y="517"/>
                </a:lnTo>
                <a:lnTo>
                  <a:pt x="586" y="517"/>
                </a:lnTo>
                <a:lnTo>
                  <a:pt x="594" y="517"/>
                </a:lnTo>
                <a:lnTo>
                  <a:pt x="602" y="516"/>
                </a:lnTo>
                <a:lnTo>
                  <a:pt x="609" y="514"/>
                </a:lnTo>
                <a:lnTo>
                  <a:pt x="615" y="510"/>
                </a:lnTo>
                <a:lnTo>
                  <a:pt x="622" y="507"/>
                </a:lnTo>
                <a:lnTo>
                  <a:pt x="629" y="502"/>
                </a:lnTo>
                <a:lnTo>
                  <a:pt x="636" y="499"/>
                </a:lnTo>
                <a:lnTo>
                  <a:pt x="640" y="502"/>
                </a:lnTo>
                <a:lnTo>
                  <a:pt x="646" y="506"/>
                </a:lnTo>
                <a:lnTo>
                  <a:pt x="651" y="506"/>
                </a:lnTo>
                <a:lnTo>
                  <a:pt x="655" y="504"/>
                </a:lnTo>
                <a:lnTo>
                  <a:pt x="662" y="500"/>
                </a:lnTo>
                <a:lnTo>
                  <a:pt x="669" y="497"/>
                </a:lnTo>
                <a:lnTo>
                  <a:pt x="672" y="496"/>
                </a:lnTo>
                <a:lnTo>
                  <a:pt x="677" y="496"/>
                </a:lnTo>
                <a:lnTo>
                  <a:pt x="680" y="497"/>
                </a:lnTo>
                <a:lnTo>
                  <a:pt x="685" y="498"/>
                </a:lnTo>
                <a:lnTo>
                  <a:pt x="680" y="501"/>
                </a:lnTo>
                <a:lnTo>
                  <a:pt x="677" y="506"/>
                </a:lnTo>
                <a:lnTo>
                  <a:pt x="675" y="507"/>
                </a:lnTo>
                <a:lnTo>
                  <a:pt x="672" y="508"/>
                </a:lnTo>
                <a:lnTo>
                  <a:pt x="669" y="508"/>
                </a:lnTo>
                <a:lnTo>
                  <a:pt x="666" y="508"/>
                </a:lnTo>
                <a:lnTo>
                  <a:pt x="662" y="508"/>
                </a:lnTo>
                <a:lnTo>
                  <a:pt x="659" y="510"/>
                </a:lnTo>
                <a:lnTo>
                  <a:pt x="658" y="511"/>
                </a:lnTo>
                <a:lnTo>
                  <a:pt x="656" y="514"/>
                </a:lnTo>
                <a:lnTo>
                  <a:pt x="658" y="516"/>
                </a:lnTo>
                <a:lnTo>
                  <a:pt x="659" y="517"/>
                </a:lnTo>
                <a:lnTo>
                  <a:pt x="661" y="517"/>
                </a:lnTo>
                <a:lnTo>
                  <a:pt x="663" y="517"/>
                </a:lnTo>
                <a:lnTo>
                  <a:pt x="667" y="518"/>
                </a:lnTo>
                <a:lnTo>
                  <a:pt x="670" y="518"/>
                </a:lnTo>
                <a:lnTo>
                  <a:pt x="678" y="517"/>
                </a:lnTo>
                <a:lnTo>
                  <a:pt x="685" y="515"/>
                </a:lnTo>
                <a:lnTo>
                  <a:pt x="689" y="514"/>
                </a:lnTo>
                <a:lnTo>
                  <a:pt x="694" y="513"/>
                </a:lnTo>
                <a:lnTo>
                  <a:pt x="699" y="513"/>
                </a:lnTo>
                <a:lnTo>
                  <a:pt x="702" y="515"/>
                </a:lnTo>
                <a:lnTo>
                  <a:pt x="704" y="525"/>
                </a:lnTo>
                <a:lnTo>
                  <a:pt x="704" y="535"/>
                </a:lnTo>
                <a:lnTo>
                  <a:pt x="707" y="538"/>
                </a:lnTo>
                <a:lnTo>
                  <a:pt x="709" y="538"/>
                </a:lnTo>
                <a:lnTo>
                  <a:pt x="711" y="539"/>
                </a:lnTo>
                <a:lnTo>
                  <a:pt x="713" y="539"/>
                </a:lnTo>
                <a:lnTo>
                  <a:pt x="719" y="536"/>
                </a:lnTo>
                <a:lnTo>
                  <a:pt x="724" y="534"/>
                </a:lnTo>
                <a:lnTo>
                  <a:pt x="729" y="532"/>
                </a:lnTo>
                <a:lnTo>
                  <a:pt x="736" y="529"/>
                </a:lnTo>
                <a:lnTo>
                  <a:pt x="740" y="526"/>
                </a:lnTo>
                <a:lnTo>
                  <a:pt x="743" y="525"/>
                </a:lnTo>
                <a:lnTo>
                  <a:pt x="745" y="525"/>
                </a:lnTo>
                <a:lnTo>
                  <a:pt x="749" y="524"/>
                </a:lnTo>
                <a:lnTo>
                  <a:pt x="750" y="523"/>
                </a:lnTo>
                <a:lnTo>
                  <a:pt x="751" y="521"/>
                </a:lnTo>
                <a:lnTo>
                  <a:pt x="753" y="519"/>
                </a:lnTo>
                <a:lnTo>
                  <a:pt x="754" y="518"/>
                </a:lnTo>
                <a:lnTo>
                  <a:pt x="757" y="516"/>
                </a:lnTo>
                <a:lnTo>
                  <a:pt x="759" y="514"/>
                </a:lnTo>
                <a:lnTo>
                  <a:pt x="760" y="511"/>
                </a:lnTo>
                <a:lnTo>
                  <a:pt x="760" y="509"/>
                </a:lnTo>
                <a:lnTo>
                  <a:pt x="765" y="509"/>
                </a:lnTo>
                <a:lnTo>
                  <a:pt x="768" y="509"/>
                </a:lnTo>
                <a:lnTo>
                  <a:pt x="773" y="508"/>
                </a:lnTo>
                <a:lnTo>
                  <a:pt x="776" y="507"/>
                </a:lnTo>
                <a:lnTo>
                  <a:pt x="782" y="502"/>
                </a:lnTo>
                <a:lnTo>
                  <a:pt x="787" y="499"/>
                </a:lnTo>
                <a:lnTo>
                  <a:pt x="800" y="497"/>
                </a:lnTo>
                <a:lnTo>
                  <a:pt x="812" y="493"/>
                </a:lnTo>
                <a:lnTo>
                  <a:pt x="818" y="490"/>
                </a:lnTo>
                <a:lnTo>
                  <a:pt x="823" y="486"/>
                </a:lnTo>
                <a:lnTo>
                  <a:pt x="827" y="482"/>
                </a:lnTo>
                <a:lnTo>
                  <a:pt x="829" y="476"/>
                </a:lnTo>
                <a:lnTo>
                  <a:pt x="833" y="471"/>
                </a:lnTo>
                <a:lnTo>
                  <a:pt x="833" y="466"/>
                </a:lnTo>
                <a:lnTo>
                  <a:pt x="833" y="464"/>
                </a:lnTo>
                <a:lnTo>
                  <a:pt x="831" y="463"/>
                </a:lnTo>
                <a:lnTo>
                  <a:pt x="829" y="463"/>
                </a:lnTo>
                <a:lnTo>
                  <a:pt x="827" y="463"/>
                </a:lnTo>
                <a:lnTo>
                  <a:pt x="826" y="465"/>
                </a:lnTo>
                <a:lnTo>
                  <a:pt x="826" y="468"/>
                </a:lnTo>
                <a:lnTo>
                  <a:pt x="825" y="469"/>
                </a:lnTo>
                <a:lnTo>
                  <a:pt x="821" y="471"/>
                </a:lnTo>
                <a:lnTo>
                  <a:pt x="819" y="469"/>
                </a:lnTo>
                <a:lnTo>
                  <a:pt x="817" y="468"/>
                </a:lnTo>
                <a:lnTo>
                  <a:pt x="816" y="466"/>
                </a:lnTo>
                <a:lnTo>
                  <a:pt x="817" y="463"/>
                </a:lnTo>
                <a:lnTo>
                  <a:pt x="819" y="461"/>
                </a:lnTo>
                <a:lnTo>
                  <a:pt x="821" y="460"/>
                </a:lnTo>
                <a:lnTo>
                  <a:pt x="825" y="459"/>
                </a:lnTo>
                <a:lnTo>
                  <a:pt x="828" y="456"/>
                </a:lnTo>
                <a:lnTo>
                  <a:pt x="836" y="451"/>
                </a:lnTo>
                <a:lnTo>
                  <a:pt x="844" y="447"/>
                </a:lnTo>
                <a:lnTo>
                  <a:pt x="861" y="439"/>
                </a:lnTo>
                <a:lnTo>
                  <a:pt x="878" y="431"/>
                </a:lnTo>
                <a:lnTo>
                  <a:pt x="884" y="428"/>
                </a:lnTo>
                <a:lnTo>
                  <a:pt x="892" y="425"/>
                </a:lnTo>
                <a:lnTo>
                  <a:pt x="895" y="423"/>
                </a:lnTo>
                <a:lnTo>
                  <a:pt x="898" y="421"/>
                </a:lnTo>
                <a:lnTo>
                  <a:pt x="899" y="418"/>
                </a:lnTo>
                <a:lnTo>
                  <a:pt x="897" y="416"/>
                </a:lnTo>
                <a:lnTo>
                  <a:pt x="887" y="415"/>
                </a:lnTo>
                <a:lnTo>
                  <a:pt x="877" y="415"/>
                </a:lnTo>
                <a:lnTo>
                  <a:pt x="867" y="415"/>
                </a:lnTo>
                <a:lnTo>
                  <a:pt x="857" y="416"/>
                </a:lnTo>
                <a:lnTo>
                  <a:pt x="845" y="416"/>
                </a:lnTo>
                <a:lnTo>
                  <a:pt x="835" y="417"/>
                </a:lnTo>
                <a:lnTo>
                  <a:pt x="825" y="418"/>
                </a:lnTo>
                <a:lnTo>
                  <a:pt x="815" y="421"/>
                </a:lnTo>
                <a:lnTo>
                  <a:pt x="804" y="423"/>
                </a:lnTo>
                <a:lnTo>
                  <a:pt x="794" y="426"/>
                </a:lnTo>
                <a:lnTo>
                  <a:pt x="785" y="428"/>
                </a:lnTo>
                <a:lnTo>
                  <a:pt x="775" y="432"/>
                </a:lnTo>
                <a:lnTo>
                  <a:pt x="765" y="435"/>
                </a:lnTo>
                <a:lnTo>
                  <a:pt x="753" y="438"/>
                </a:lnTo>
                <a:lnTo>
                  <a:pt x="743" y="439"/>
                </a:lnTo>
                <a:lnTo>
                  <a:pt x="732" y="440"/>
                </a:lnTo>
                <a:lnTo>
                  <a:pt x="737" y="433"/>
                </a:lnTo>
                <a:lnTo>
                  <a:pt x="743" y="427"/>
                </a:lnTo>
                <a:lnTo>
                  <a:pt x="750" y="424"/>
                </a:lnTo>
                <a:lnTo>
                  <a:pt x="758" y="421"/>
                </a:lnTo>
                <a:lnTo>
                  <a:pt x="767" y="416"/>
                </a:lnTo>
                <a:lnTo>
                  <a:pt x="776" y="413"/>
                </a:lnTo>
                <a:lnTo>
                  <a:pt x="786" y="409"/>
                </a:lnTo>
                <a:lnTo>
                  <a:pt x="795" y="405"/>
                </a:lnTo>
                <a:lnTo>
                  <a:pt x="812" y="398"/>
                </a:lnTo>
                <a:lnTo>
                  <a:pt x="829" y="392"/>
                </a:lnTo>
                <a:lnTo>
                  <a:pt x="847" y="385"/>
                </a:lnTo>
                <a:lnTo>
                  <a:pt x="864" y="378"/>
                </a:lnTo>
                <a:lnTo>
                  <a:pt x="872" y="375"/>
                </a:lnTo>
                <a:lnTo>
                  <a:pt x="878" y="372"/>
                </a:lnTo>
                <a:lnTo>
                  <a:pt x="886" y="367"/>
                </a:lnTo>
                <a:lnTo>
                  <a:pt x="893" y="363"/>
                </a:lnTo>
                <a:lnTo>
                  <a:pt x="908" y="351"/>
                </a:lnTo>
                <a:lnTo>
                  <a:pt x="924" y="342"/>
                </a:lnTo>
                <a:lnTo>
                  <a:pt x="941" y="335"/>
                </a:lnTo>
                <a:lnTo>
                  <a:pt x="958" y="330"/>
                </a:lnTo>
                <a:lnTo>
                  <a:pt x="960" y="330"/>
                </a:lnTo>
                <a:lnTo>
                  <a:pt x="964" y="330"/>
                </a:lnTo>
                <a:lnTo>
                  <a:pt x="966" y="328"/>
                </a:lnTo>
                <a:lnTo>
                  <a:pt x="967" y="326"/>
                </a:lnTo>
                <a:lnTo>
                  <a:pt x="967" y="323"/>
                </a:lnTo>
                <a:lnTo>
                  <a:pt x="966" y="320"/>
                </a:lnTo>
                <a:lnTo>
                  <a:pt x="964" y="318"/>
                </a:lnTo>
                <a:lnTo>
                  <a:pt x="961" y="317"/>
                </a:lnTo>
                <a:lnTo>
                  <a:pt x="950" y="317"/>
                </a:lnTo>
                <a:lnTo>
                  <a:pt x="940" y="317"/>
                </a:lnTo>
                <a:lnTo>
                  <a:pt x="931" y="317"/>
                </a:lnTo>
                <a:lnTo>
                  <a:pt x="922" y="317"/>
                </a:lnTo>
                <a:lnTo>
                  <a:pt x="910" y="317"/>
                </a:lnTo>
                <a:lnTo>
                  <a:pt x="900" y="318"/>
                </a:lnTo>
                <a:lnTo>
                  <a:pt x="889" y="319"/>
                </a:lnTo>
                <a:lnTo>
                  <a:pt x="877" y="322"/>
                </a:lnTo>
                <a:lnTo>
                  <a:pt x="883" y="316"/>
                </a:lnTo>
                <a:lnTo>
                  <a:pt x="889" y="311"/>
                </a:lnTo>
                <a:lnTo>
                  <a:pt x="894" y="310"/>
                </a:lnTo>
                <a:lnTo>
                  <a:pt x="900" y="309"/>
                </a:lnTo>
                <a:lnTo>
                  <a:pt x="906" y="308"/>
                </a:lnTo>
                <a:lnTo>
                  <a:pt x="911" y="306"/>
                </a:lnTo>
                <a:lnTo>
                  <a:pt x="920" y="303"/>
                </a:lnTo>
                <a:lnTo>
                  <a:pt x="930" y="301"/>
                </a:lnTo>
                <a:lnTo>
                  <a:pt x="940" y="299"/>
                </a:lnTo>
                <a:lnTo>
                  <a:pt x="949" y="295"/>
                </a:lnTo>
                <a:lnTo>
                  <a:pt x="951" y="294"/>
                </a:lnTo>
                <a:lnTo>
                  <a:pt x="955" y="293"/>
                </a:lnTo>
                <a:lnTo>
                  <a:pt x="958" y="292"/>
                </a:lnTo>
                <a:lnTo>
                  <a:pt x="959" y="290"/>
                </a:lnTo>
                <a:lnTo>
                  <a:pt x="959" y="286"/>
                </a:lnTo>
                <a:lnTo>
                  <a:pt x="957" y="284"/>
                </a:lnTo>
                <a:lnTo>
                  <a:pt x="955" y="282"/>
                </a:lnTo>
                <a:lnTo>
                  <a:pt x="952" y="281"/>
                </a:lnTo>
                <a:lnTo>
                  <a:pt x="949" y="280"/>
                </a:lnTo>
                <a:lnTo>
                  <a:pt x="944" y="280"/>
                </a:lnTo>
                <a:lnTo>
                  <a:pt x="940" y="280"/>
                </a:lnTo>
                <a:lnTo>
                  <a:pt x="936" y="281"/>
                </a:lnTo>
                <a:lnTo>
                  <a:pt x="933" y="281"/>
                </a:lnTo>
                <a:lnTo>
                  <a:pt x="930" y="281"/>
                </a:lnTo>
                <a:lnTo>
                  <a:pt x="927" y="280"/>
                </a:lnTo>
                <a:lnTo>
                  <a:pt x="926" y="278"/>
                </a:lnTo>
                <a:lnTo>
                  <a:pt x="926" y="277"/>
                </a:lnTo>
                <a:lnTo>
                  <a:pt x="926" y="275"/>
                </a:lnTo>
                <a:lnTo>
                  <a:pt x="932" y="272"/>
                </a:lnTo>
                <a:lnTo>
                  <a:pt x="939" y="270"/>
                </a:lnTo>
                <a:lnTo>
                  <a:pt x="948" y="267"/>
                </a:lnTo>
                <a:lnTo>
                  <a:pt x="956" y="261"/>
                </a:lnTo>
                <a:lnTo>
                  <a:pt x="968" y="253"/>
                </a:lnTo>
                <a:lnTo>
                  <a:pt x="982" y="248"/>
                </a:lnTo>
                <a:lnTo>
                  <a:pt x="985" y="245"/>
                </a:lnTo>
                <a:lnTo>
                  <a:pt x="986" y="243"/>
                </a:lnTo>
                <a:lnTo>
                  <a:pt x="986" y="240"/>
                </a:lnTo>
                <a:lnTo>
                  <a:pt x="985" y="239"/>
                </a:lnTo>
                <a:lnTo>
                  <a:pt x="984" y="236"/>
                </a:lnTo>
                <a:lnTo>
                  <a:pt x="981" y="234"/>
                </a:lnTo>
                <a:lnTo>
                  <a:pt x="979" y="234"/>
                </a:lnTo>
                <a:lnTo>
                  <a:pt x="975" y="234"/>
                </a:lnTo>
                <a:lnTo>
                  <a:pt x="967" y="235"/>
                </a:lnTo>
                <a:lnTo>
                  <a:pt x="959" y="235"/>
                </a:lnTo>
                <a:lnTo>
                  <a:pt x="956" y="234"/>
                </a:lnTo>
                <a:lnTo>
                  <a:pt x="953" y="233"/>
                </a:lnTo>
                <a:lnTo>
                  <a:pt x="951" y="229"/>
                </a:lnTo>
                <a:lnTo>
                  <a:pt x="949" y="226"/>
                </a:lnTo>
                <a:lnTo>
                  <a:pt x="958" y="226"/>
                </a:lnTo>
                <a:lnTo>
                  <a:pt x="966" y="225"/>
                </a:lnTo>
                <a:lnTo>
                  <a:pt x="974" y="223"/>
                </a:lnTo>
                <a:lnTo>
                  <a:pt x="981" y="218"/>
                </a:lnTo>
                <a:lnTo>
                  <a:pt x="986" y="212"/>
                </a:lnTo>
                <a:lnTo>
                  <a:pt x="990" y="204"/>
                </a:lnTo>
                <a:lnTo>
                  <a:pt x="993" y="201"/>
                </a:lnTo>
                <a:lnTo>
                  <a:pt x="996" y="197"/>
                </a:lnTo>
                <a:lnTo>
                  <a:pt x="998" y="192"/>
                </a:lnTo>
                <a:lnTo>
                  <a:pt x="999" y="186"/>
                </a:lnTo>
                <a:lnTo>
                  <a:pt x="1005" y="185"/>
                </a:lnTo>
                <a:lnTo>
                  <a:pt x="1012" y="185"/>
                </a:lnTo>
                <a:lnTo>
                  <a:pt x="1014" y="182"/>
                </a:lnTo>
                <a:lnTo>
                  <a:pt x="1016" y="178"/>
                </a:lnTo>
                <a:lnTo>
                  <a:pt x="1019" y="177"/>
                </a:lnTo>
                <a:lnTo>
                  <a:pt x="1023" y="176"/>
                </a:lnTo>
                <a:lnTo>
                  <a:pt x="1027" y="170"/>
                </a:lnTo>
                <a:lnTo>
                  <a:pt x="1032" y="165"/>
                </a:lnTo>
                <a:lnTo>
                  <a:pt x="1033" y="161"/>
                </a:lnTo>
                <a:lnTo>
                  <a:pt x="1034" y="157"/>
                </a:lnTo>
                <a:lnTo>
                  <a:pt x="1034" y="153"/>
                </a:lnTo>
                <a:lnTo>
                  <a:pt x="1034" y="149"/>
                </a:lnTo>
                <a:lnTo>
                  <a:pt x="1034" y="150"/>
                </a:lnTo>
                <a:lnTo>
                  <a:pt x="1034" y="149"/>
                </a:lnTo>
                <a:close/>
                <a:moveTo>
                  <a:pt x="825" y="438"/>
                </a:moveTo>
                <a:lnTo>
                  <a:pt x="820" y="442"/>
                </a:lnTo>
                <a:lnTo>
                  <a:pt x="812" y="447"/>
                </a:lnTo>
                <a:lnTo>
                  <a:pt x="803" y="451"/>
                </a:lnTo>
                <a:lnTo>
                  <a:pt x="794" y="455"/>
                </a:lnTo>
                <a:lnTo>
                  <a:pt x="784" y="457"/>
                </a:lnTo>
                <a:lnTo>
                  <a:pt x="775" y="459"/>
                </a:lnTo>
                <a:lnTo>
                  <a:pt x="766" y="460"/>
                </a:lnTo>
                <a:lnTo>
                  <a:pt x="759" y="460"/>
                </a:lnTo>
                <a:lnTo>
                  <a:pt x="775" y="452"/>
                </a:lnTo>
                <a:lnTo>
                  <a:pt x="792" y="447"/>
                </a:lnTo>
                <a:lnTo>
                  <a:pt x="808" y="441"/>
                </a:lnTo>
                <a:lnTo>
                  <a:pt x="825" y="438"/>
                </a:lnTo>
                <a:close/>
                <a:moveTo>
                  <a:pt x="753" y="398"/>
                </a:moveTo>
                <a:lnTo>
                  <a:pt x="750" y="398"/>
                </a:lnTo>
                <a:lnTo>
                  <a:pt x="747" y="398"/>
                </a:lnTo>
                <a:lnTo>
                  <a:pt x="745" y="397"/>
                </a:lnTo>
                <a:lnTo>
                  <a:pt x="744" y="395"/>
                </a:lnTo>
                <a:lnTo>
                  <a:pt x="743" y="394"/>
                </a:lnTo>
                <a:lnTo>
                  <a:pt x="743" y="392"/>
                </a:lnTo>
                <a:lnTo>
                  <a:pt x="744" y="390"/>
                </a:lnTo>
                <a:lnTo>
                  <a:pt x="746" y="388"/>
                </a:lnTo>
                <a:lnTo>
                  <a:pt x="754" y="384"/>
                </a:lnTo>
                <a:lnTo>
                  <a:pt x="761" y="381"/>
                </a:lnTo>
                <a:lnTo>
                  <a:pt x="769" y="378"/>
                </a:lnTo>
                <a:lnTo>
                  <a:pt x="777" y="376"/>
                </a:lnTo>
                <a:lnTo>
                  <a:pt x="790" y="373"/>
                </a:lnTo>
                <a:lnTo>
                  <a:pt x="801" y="369"/>
                </a:lnTo>
                <a:lnTo>
                  <a:pt x="808" y="368"/>
                </a:lnTo>
                <a:lnTo>
                  <a:pt x="813" y="368"/>
                </a:lnTo>
                <a:lnTo>
                  <a:pt x="820" y="368"/>
                </a:lnTo>
                <a:lnTo>
                  <a:pt x="826" y="370"/>
                </a:lnTo>
                <a:lnTo>
                  <a:pt x="808" y="377"/>
                </a:lnTo>
                <a:lnTo>
                  <a:pt x="790" y="384"/>
                </a:lnTo>
                <a:lnTo>
                  <a:pt x="771" y="391"/>
                </a:lnTo>
                <a:lnTo>
                  <a:pt x="753" y="398"/>
                </a:lnTo>
                <a:lnTo>
                  <a:pt x="754" y="397"/>
                </a:lnTo>
                <a:lnTo>
                  <a:pt x="760" y="395"/>
                </a:lnTo>
                <a:lnTo>
                  <a:pt x="762" y="394"/>
                </a:lnTo>
                <a:lnTo>
                  <a:pt x="753" y="398"/>
                </a:lnTo>
                <a:close/>
              </a:path>
            </a:pathLst>
          </a:custGeom>
          <a:pattFill prst="lgCheck">
            <a:fgClr>
              <a:srgbClr val="FFFFFF"/>
            </a:fgClr>
            <a:bgClr>
              <a:srgbClr val="FFFFFF">
                <a:lumMod val="75000"/>
              </a:srgbClr>
            </a:bgClr>
          </a:pattFill>
          <a:ln w="6350" cap="flat" cmpd="sng" algn="ctr">
            <a:noFill/>
            <a:prstDash val="solid"/>
            <a:miter lim="800000"/>
          </a:ln>
          <a:effectLst/>
          <a:ex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مربع نص 3"/>
          <p:cNvSpPr txBox="1">
            <a:spLocks noChangeArrowheads="1"/>
          </p:cNvSpPr>
          <p:nvPr/>
        </p:nvSpPr>
        <p:spPr bwMode="auto">
          <a:xfrm>
            <a:off x="5112544" y="5741989"/>
            <a:ext cx="36385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sz="4400" b="1"/>
              <a:t>ثالثاً: </a:t>
            </a:r>
            <a:r>
              <a:rPr lang="ar-SA" sz="4000"/>
              <a:t>عليك مراجعة رؤيتك.</a:t>
            </a:r>
            <a:endParaRPr lang="ar-SA" sz="3200"/>
          </a:p>
        </p:txBody>
      </p:sp>
      <p:pic>
        <p:nvPicPr>
          <p:cNvPr id="3" name="عنصر نائب للصورة 6">
            <a:extLst>
              <a:ext uri="{FF2B5EF4-FFF2-40B4-BE49-F238E27FC236}">
                <a16:creationId xmlns:a16="http://schemas.microsoft.com/office/drawing/2014/main" xmlns="" id="{94A85C56-108E-457C-B5B1-32220168F6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51" r="16451"/>
          <a:stretch>
            <a:fillRect/>
          </a:stretch>
        </p:blipFill>
        <p:spPr bwMode="auto">
          <a:xfrm>
            <a:off x="0" y="21581"/>
            <a:ext cx="4697520" cy="5834152"/>
          </a:xfrm>
          <a:custGeom>
            <a:avLst/>
            <a:gdLst>
              <a:gd name="T0" fmla="*/ 1004 w 1034"/>
              <a:gd name="T1" fmla="*/ 154 h 600"/>
              <a:gd name="T2" fmla="*/ 969 w 1034"/>
              <a:gd name="T3" fmla="*/ 151 h 600"/>
              <a:gd name="T4" fmla="*/ 968 w 1034"/>
              <a:gd name="T5" fmla="*/ 128 h 600"/>
              <a:gd name="T6" fmla="*/ 956 w 1034"/>
              <a:gd name="T7" fmla="*/ 109 h 600"/>
              <a:gd name="T8" fmla="*/ 1004 w 1034"/>
              <a:gd name="T9" fmla="*/ 100 h 600"/>
              <a:gd name="T10" fmla="*/ 867 w 1034"/>
              <a:gd name="T11" fmla="*/ 100 h 600"/>
              <a:gd name="T12" fmla="*/ 784 w 1034"/>
              <a:gd name="T13" fmla="*/ 90 h 600"/>
              <a:gd name="T14" fmla="*/ 722 w 1034"/>
              <a:gd name="T15" fmla="*/ 89 h 600"/>
              <a:gd name="T16" fmla="*/ 741 w 1034"/>
              <a:gd name="T17" fmla="*/ 58 h 600"/>
              <a:gd name="T18" fmla="*/ 711 w 1034"/>
              <a:gd name="T19" fmla="*/ 32 h 600"/>
              <a:gd name="T20" fmla="*/ 633 w 1034"/>
              <a:gd name="T21" fmla="*/ 31 h 600"/>
              <a:gd name="T22" fmla="*/ 606 w 1034"/>
              <a:gd name="T23" fmla="*/ 8 h 600"/>
              <a:gd name="T24" fmla="*/ 562 w 1034"/>
              <a:gd name="T25" fmla="*/ 7 h 600"/>
              <a:gd name="T26" fmla="*/ 456 w 1034"/>
              <a:gd name="T27" fmla="*/ 21 h 600"/>
              <a:gd name="T28" fmla="*/ 230 w 1034"/>
              <a:gd name="T29" fmla="*/ 103 h 600"/>
              <a:gd name="T30" fmla="*/ 91 w 1034"/>
              <a:gd name="T31" fmla="*/ 181 h 600"/>
              <a:gd name="T32" fmla="*/ 104 w 1034"/>
              <a:gd name="T33" fmla="*/ 197 h 600"/>
              <a:gd name="T34" fmla="*/ 162 w 1034"/>
              <a:gd name="T35" fmla="*/ 203 h 600"/>
              <a:gd name="T36" fmla="*/ 62 w 1034"/>
              <a:gd name="T37" fmla="*/ 277 h 600"/>
              <a:gd name="T38" fmla="*/ 0 w 1034"/>
              <a:gd name="T39" fmla="*/ 380 h 600"/>
              <a:gd name="T40" fmla="*/ 41 w 1034"/>
              <a:gd name="T41" fmla="*/ 384 h 600"/>
              <a:gd name="T42" fmla="*/ 85 w 1034"/>
              <a:gd name="T43" fmla="*/ 391 h 600"/>
              <a:gd name="T44" fmla="*/ 157 w 1034"/>
              <a:gd name="T45" fmla="*/ 372 h 600"/>
              <a:gd name="T46" fmla="*/ 95 w 1034"/>
              <a:gd name="T47" fmla="*/ 458 h 600"/>
              <a:gd name="T48" fmla="*/ 38 w 1034"/>
              <a:gd name="T49" fmla="*/ 554 h 600"/>
              <a:gd name="T50" fmla="*/ 61 w 1034"/>
              <a:gd name="T51" fmla="*/ 600 h 600"/>
              <a:gd name="T52" fmla="*/ 151 w 1034"/>
              <a:gd name="T53" fmla="*/ 546 h 600"/>
              <a:gd name="T54" fmla="*/ 195 w 1034"/>
              <a:gd name="T55" fmla="*/ 543 h 600"/>
              <a:gd name="T56" fmla="*/ 221 w 1034"/>
              <a:gd name="T57" fmla="*/ 590 h 600"/>
              <a:gd name="T58" fmla="*/ 339 w 1034"/>
              <a:gd name="T59" fmla="*/ 533 h 600"/>
              <a:gd name="T60" fmla="*/ 390 w 1034"/>
              <a:gd name="T61" fmla="*/ 564 h 600"/>
              <a:gd name="T62" fmla="*/ 453 w 1034"/>
              <a:gd name="T63" fmla="*/ 555 h 600"/>
              <a:gd name="T64" fmla="*/ 501 w 1034"/>
              <a:gd name="T65" fmla="*/ 502 h 600"/>
              <a:gd name="T66" fmla="*/ 538 w 1034"/>
              <a:gd name="T67" fmla="*/ 489 h 600"/>
              <a:gd name="T68" fmla="*/ 557 w 1034"/>
              <a:gd name="T69" fmla="*/ 486 h 600"/>
              <a:gd name="T70" fmla="*/ 565 w 1034"/>
              <a:gd name="T71" fmla="*/ 516 h 600"/>
              <a:gd name="T72" fmla="*/ 629 w 1034"/>
              <a:gd name="T73" fmla="*/ 502 h 600"/>
              <a:gd name="T74" fmla="*/ 680 w 1034"/>
              <a:gd name="T75" fmla="*/ 497 h 600"/>
              <a:gd name="T76" fmla="*/ 658 w 1034"/>
              <a:gd name="T77" fmla="*/ 511 h 600"/>
              <a:gd name="T78" fmla="*/ 689 w 1034"/>
              <a:gd name="T79" fmla="*/ 514 h 600"/>
              <a:gd name="T80" fmla="*/ 719 w 1034"/>
              <a:gd name="T81" fmla="*/ 536 h 600"/>
              <a:gd name="T82" fmla="*/ 753 w 1034"/>
              <a:gd name="T83" fmla="*/ 519 h 600"/>
              <a:gd name="T84" fmla="*/ 782 w 1034"/>
              <a:gd name="T85" fmla="*/ 502 h 600"/>
              <a:gd name="T86" fmla="*/ 833 w 1034"/>
              <a:gd name="T87" fmla="*/ 464 h 600"/>
              <a:gd name="T88" fmla="*/ 816 w 1034"/>
              <a:gd name="T89" fmla="*/ 466 h 600"/>
              <a:gd name="T90" fmla="*/ 884 w 1034"/>
              <a:gd name="T91" fmla="*/ 428 h 600"/>
              <a:gd name="T92" fmla="*/ 845 w 1034"/>
              <a:gd name="T93" fmla="*/ 416 h 600"/>
              <a:gd name="T94" fmla="*/ 743 w 1034"/>
              <a:gd name="T95" fmla="*/ 439 h 600"/>
              <a:gd name="T96" fmla="*/ 812 w 1034"/>
              <a:gd name="T97" fmla="*/ 398 h 600"/>
              <a:gd name="T98" fmla="*/ 941 w 1034"/>
              <a:gd name="T99" fmla="*/ 335 h 600"/>
              <a:gd name="T100" fmla="*/ 950 w 1034"/>
              <a:gd name="T101" fmla="*/ 317 h 600"/>
              <a:gd name="T102" fmla="*/ 894 w 1034"/>
              <a:gd name="T103" fmla="*/ 310 h 600"/>
              <a:gd name="T104" fmla="*/ 958 w 1034"/>
              <a:gd name="T105" fmla="*/ 292 h 600"/>
              <a:gd name="T106" fmla="*/ 933 w 1034"/>
              <a:gd name="T107" fmla="*/ 281 h 600"/>
              <a:gd name="T108" fmla="*/ 968 w 1034"/>
              <a:gd name="T109" fmla="*/ 253 h 600"/>
              <a:gd name="T110" fmla="*/ 967 w 1034"/>
              <a:gd name="T111" fmla="*/ 235 h 600"/>
              <a:gd name="T112" fmla="*/ 986 w 1034"/>
              <a:gd name="T113" fmla="*/ 212 h 600"/>
              <a:gd name="T114" fmla="*/ 1019 w 1034"/>
              <a:gd name="T115" fmla="*/ 177 h 600"/>
              <a:gd name="T116" fmla="*/ 825 w 1034"/>
              <a:gd name="T117" fmla="*/ 438 h 600"/>
              <a:gd name="T118" fmla="*/ 792 w 1034"/>
              <a:gd name="T119" fmla="*/ 447 h 600"/>
              <a:gd name="T120" fmla="*/ 744 w 1034"/>
              <a:gd name="T121" fmla="*/ 390 h 600"/>
              <a:gd name="T122" fmla="*/ 820 w 1034"/>
              <a:gd name="T123" fmla="*/ 368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34" h="600">
                <a:moveTo>
                  <a:pt x="1034" y="149"/>
                </a:moveTo>
                <a:lnTo>
                  <a:pt x="1033" y="148"/>
                </a:lnTo>
                <a:lnTo>
                  <a:pt x="1032" y="146"/>
                </a:lnTo>
                <a:lnTo>
                  <a:pt x="1031" y="146"/>
                </a:lnTo>
                <a:lnTo>
                  <a:pt x="1030" y="146"/>
                </a:lnTo>
                <a:lnTo>
                  <a:pt x="1027" y="148"/>
                </a:lnTo>
                <a:lnTo>
                  <a:pt x="1025" y="149"/>
                </a:lnTo>
                <a:lnTo>
                  <a:pt x="1018" y="151"/>
                </a:lnTo>
                <a:lnTo>
                  <a:pt x="1010" y="152"/>
                </a:lnTo>
                <a:lnTo>
                  <a:pt x="1004" y="154"/>
                </a:lnTo>
                <a:lnTo>
                  <a:pt x="997" y="156"/>
                </a:lnTo>
                <a:lnTo>
                  <a:pt x="989" y="157"/>
                </a:lnTo>
                <a:lnTo>
                  <a:pt x="981" y="157"/>
                </a:lnTo>
                <a:lnTo>
                  <a:pt x="977" y="158"/>
                </a:lnTo>
                <a:lnTo>
                  <a:pt x="973" y="159"/>
                </a:lnTo>
                <a:lnTo>
                  <a:pt x="968" y="159"/>
                </a:lnTo>
                <a:lnTo>
                  <a:pt x="965" y="158"/>
                </a:lnTo>
                <a:lnTo>
                  <a:pt x="965" y="156"/>
                </a:lnTo>
                <a:lnTo>
                  <a:pt x="967" y="153"/>
                </a:lnTo>
                <a:lnTo>
                  <a:pt x="969" y="151"/>
                </a:lnTo>
                <a:lnTo>
                  <a:pt x="972" y="150"/>
                </a:lnTo>
                <a:lnTo>
                  <a:pt x="976" y="146"/>
                </a:lnTo>
                <a:lnTo>
                  <a:pt x="980" y="142"/>
                </a:lnTo>
                <a:lnTo>
                  <a:pt x="980" y="140"/>
                </a:lnTo>
                <a:lnTo>
                  <a:pt x="980" y="136"/>
                </a:lnTo>
                <a:lnTo>
                  <a:pt x="979" y="134"/>
                </a:lnTo>
                <a:lnTo>
                  <a:pt x="976" y="132"/>
                </a:lnTo>
                <a:lnTo>
                  <a:pt x="974" y="129"/>
                </a:lnTo>
                <a:lnTo>
                  <a:pt x="972" y="128"/>
                </a:lnTo>
                <a:lnTo>
                  <a:pt x="968" y="128"/>
                </a:lnTo>
                <a:lnTo>
                  <a:pt x="965" y="129"/>
                </a:lnTo>
                <a:lnTo>
                  <a:pt x="960" y="131"/>
                </a:lnTo>
                <a:lnTo>
                  <a:pt x="955" y="131"/>
                </a:lnTo>
                <a:lnTo>
                  <a:pt x="951" y="128"/>
                </a:lnTo>
                <a:lnTo>
                  <a:pt x="948" y="125"/>
                </a:lnTo>
                <a:lnTo>
                  <a:pt x="948" y="123"/>
                </a:lnTo>
                <a:lnTo>
                  <a:pt x="947" y="120"/>
                </a:lnTo>
                <a:lnTo>
                  <a:pt x="947" y="117"/>
                </a:lnTo>
                <a:lnTo>
                  <a:pt x="949" y="114"/>
                </a:lnTo>
                <a:lnTo>
                  <a:pt x="956" y="109"/>
                </a:lnTo>
                <a:lnTo>
                  <a:pt x="964" y="106"/>
                </a:lnTo>
                <a:lnTo>
                  <a:pt x="974" y="104"/>
                </a:lnTo>
                <a:lnTo>
                  <a:pt x="982" y="103"/>
                </a:lnTo>
                <a:lnTo>
                  <a:pt x="990" y="102"/>
                </a:lnTo>
                <a:lnTo>
                  <a:pt x="998" y="102"/>
                </a:lnTo>
                <a:lnTo>
                  <a:pt x="1002" y="102"/>
                </a:lnTo>
                <a:lnTo>
                  <a:pt x="1007" y="103"/>
                </a:lnTo>
                <a:lnTo>
                  <a:pt x="1010" y="102"/>
                </a:lnTo>
                <a:lnTo>
                  <a:pt x="1015" y="101"/>
                </a:lnTo>
                <a:lnTo>
                  <a:pt x="1004" y="100"/>
                </a:lnTo>
                <a:lnTo>
                  <a:pt x="993" y="100"/>
                </a:lnTo>
                <a:lnTo>
                  <a:pt x="982" y="100"/>
                </a:lnTo>
                <a:lnTo>
                  <a:pt x="972" y="98"/>
                </a:lnTo>
                <a:lnTo>
                  <a:pt x="963" y="95"/>
                </a:lnTo>
                <a:lnTo>
                  <a:pt x="953" y="92"/>
                </a:lnTo>
                <a:lnTo>
                  <a:pt x="943" y="91"/>
                </a:lnTo>
                <a:lnTo>
                  <a:pt x="932" y="90"/>
                </a:lnTo>
                <a:lnTo>
                  <a:pt x="910" y="92"/>
                </a:lnTo>
                <a:lnTo>
                  <a:pt x="889" y="95"/>
                </a:lnTo>
                <a:lnTo>
                  <a:pt x="867" y="100"/>
                </a:lnTo>
                <a:lnTo>
                  <a:pt x="844" y="102"/>
                </a:lnTo>
                <a:lnTo>
                  <a:pt x="835" y="103"/>
                </a:lnTo>
                <a:lnTo>
                  <a:pt x="826" y="104"/>
                </a:lnTo>
                <a:lnTo>
                  <a:pt x="823" y="106"/>
                </a:lnTo>
                <a:lnTo>
                  <a:pt x="818" y="108"/>
                </a:lnTo>
                <a:lnTo>
                  <a:pt x="815" y="109"/>
                </a:lnTo>
                <a:lnTo>
                  <a:pt x="810" y="109"/>
                </a:lnTo>
                <a:lnTo>
                  <a:pt x="801" y="99"/>
                </a:lnTo>
                <a:lnTo>
                  <a:pt x="792" y="90"/>
                </a:lnTo>
                <a:lnTo>
                  <a:pt x="784" y="90"/>
                </a:lnTo>
                <a:lnTo>
                  <a:pt x="776" y="91"/>
                </a:lnTo>
                <a:lnTo>
                  <a:pt x="766" y="92"/>
                </a:lnTo>
                <a:lnTo>
                  <a:pt x="757" y="92"/>
                </a:lnTo>
                <a:lnTo>
                  <a:pt x="741" y="96"/>
                </a:lnTo>
                <a:lnTo>
                  <a:pt x="725" y="100"/>
                </a:lnTo>
                <a:lnTo>
                  <a:pt x="720" y="100"/>
                </a:lnTo>
                <a:lnTo>
                  <a:pt x="717" y="98"/>
                </a:lnTo>
                <a:lnTo>
                  <a:pt x="718" y="95"/>
                </a:lnTo>
                <a:lnTo>
                  <a:pt x="719" y="92"/>
                </a:lnTo>
                <a:lnTo>
                  <a:pt x="722" y="89"/>
                </a:lnTo>
                <a:lnTo>
                  <a:pt x="727" y="84"/>
                </a:lnTo>
                <a:lnTo>
                  <a:pt x="732" y="79"/>
                </a:lnTo>
                <a:lnTo>
                  <a:pt x="734" y="74"/>
                </a:lnTo>
                <a:lnTo>
                  <a:pt x="735" y="71"/>
                </a:lnTo>
                <a:lnTo>
                  <a:pt x="734" y="69"/>
                </a:lnTo>
                <a:lnTo>
                  <a:pt x="734" y="66"/>
                </a:lnTo>
                <a:lnTo>
                  <a:pt x="732" y="62"/>
                </a:lnTo>
                <a:lnTo>
                  <a:pt x="735" y="61"/>
                </a:lnTo>
                <a:lnTo>
                  <a:pt x="738" y="60"/>
                </a:lnTo>
                <a:lnTo>
                  <a:pt x="741" y="58"/>
                </a:lnTo>
                <a:lnTo>
                  <a:pt x="742" y="54"/>
                </a:lnTo>
                <a:lnTo>
                  <a:pt x="742" y="51"/>
                </a:lnTo>
                <a:lnTo>
                  <a:pt x="742" y="46"/>
                </a:lnTo>
                <a:lnTo>
                  <a:pt x="741" y="43"/>
                </a:lnTo>
                <a:lnTo>
                  <a:pt x="740" y="40"/>
                </a:lnTo>
                <a:lnTo>
                  <a:pt x="736" y="36"/>
                </a:lnTo>
                <a:lnTo>
                  <a:pt x="732" y="34"/>
                </a:lnTo>
                <a:lnTo>
                  <a:pt x="727" y="33"/>
                </a:lnTo>
                <a:lnTo>
                  <a:pt x="722" y="33"/>
                </a:lnTo>
                <a:lnTo>
                  <a:pt x="711" y="32"/>
                </a:lnTo>
                <a:lnTo>
                  <a:pt x="703" y="32"/>
                </a:lnTo>
                <a:lnTo>
                  <a:pt x="689" y="32"/>
                </a:lnTo>
                <a:lnTo>
                  <a:pt x="677" y="32"/>
                </a:lnTo>
                <a:lnTo>
                  <a:pt x="664" y="32"/>
                </a:lnTo>
                <a:lnTo>
                  <a:pt x="652" y="33"/>
                </a:lnTo>
                <a:lnTo>
                  <a:pt x="646" y="34"/>
                </a:lnTo>
                <a:lnTo>
                  <a:pt x="640" y="34"/>
                </a:lnTo>
                <a:lnTo>
                  <a:pt x="637" y="33"/>
                </a:lnTo>
                <a:lnTo>
                  <a:pt x="635" y="32"/>
                </a:lnTo>
                <a:lnTo>
                  <a:pt x="633" y="31"/>
                </a:lnTo>
                <a:lnTo>
                  <a:pt x="630" y="28"/>
                </a:lnTo>
                <a:lnTo>
                  <a:pt x="628" y="16"/>
                </a:lnTo>
                <a:lnTo>
                  <a:pt x="627" y="2"/>
                </a:lnTo>
                <a:lnTo>
                  <a:pt x="626" y="1"/>
                </a:lnTo>
                <a:lnTo>
                  <a:pt x="625" y="0"/>
                </a:lnTo>
                <a:lnTo>
                  <a:pt x="623" y="0"/>
                </a:lnTo>
                <a:lnTo>
                  <a:pt x="622" y="0"/>
                </a:lnTo>
                <a:lnTo>
                  <a:pt x="619" y="2"/>
                </a:lnTo>
                <a:lnTo>
                  <a:pt x="615" y="4"/>
                </a:lnTo>
                <a:lnTo>
                  <a:pt x="606" y="8"/>
                </a:lnTo>
                <a:lnTo>
                  <a:pt x="597" y="10"/>
                </a:lnTo>
                <a:lnTo>
                  <a:pt x="590" y="13"/>
                </a:lnTo>
                <a:lnTo>
                  <a:pt x="582" y="16"/>
                </a:lnTo>
                <a:lnTo>
                  <a:pt x="578" y="17"/>
                </a:lnTo>
                <a:lnTo>
                  <a:pt x="574" y="17"/>
                </a:lnTo>
                <a:lnTo>
                  <a:pt x="571" y="16"/>
                </a:lnTo>
                <a:lnTo>
                  <a:pt x="568" y="15"/>
                </a:lnTo>
                <a:lnTo>
                  <a:pt x="565" y="11"/>
                </a:lnTo>
                <a:lnTo>
                  <a:pt x="563" y="9"/>
                </a:lnTo>
                <a:lnTo>
                  <a:pt x="562" y="7"/>
                </a:lnTo>
                <a:lnTo>
                  <a:pt x="559" y="6"/>
                </a:lnTo>
                <a:lnTo>
                  <a:pt x="549" y="4"/>
                </a:lnTo>
                <a:lnTo>
                  <a:pt x="541" y="6"/>
                </a:lnTo>
                <a:lnTo>
                  <a:pt x="530" y="8"/>
                </a:lnTo>
                <a:lnTo>
                  <a:pt x="519" y="10"/>
                </a:lnTo>
                <a:lnTo>
                  <a:pt x="506" y="12"/>
                </a:lnTo>
                <a:lnTo>
                  <a:pt x="495" y="15"/>
                </a:lnTo>
                <a:lnTo>
                  <a:pt x="482" y="17"/>
                </a:lnTo>
                <a:lnTo>
                  <a:pt x="470" y="19"/>
                </a:lnTo>
                <a:lnTo>
                  <a:pt x="456" y="21"/>
                </a:lnTo>
                <a:lnTo>
                  <a:pt x="444" y="25"/>
                </a:lnTo>
                <a:lnTo>
                  <a:pt x="420" y="32"/>
                </a:lnTo>
                <a:lnTo>
                  <a:pt x="396" y="38"/>
                </a:lnTo>
                <a:lnTo>
                  <a:pt x="372" y="48"/>
                </a:lnTo>
                <a:lnTo>
                  <a:pt x="348" y="56"/>
                </a:lnTo>
                <a:lnTo>
                  <a:pt x="323" y="63"/>
                </a:lnTo>
                <a:lnTo>
                  <a:pt x="299" y="73"/>
                </a:lnTo>
                <a:lnTo>
                  <a:pt x="276" y="83"/>
                </a:lnTo>
                <a:lnTo>
                  <a:pt x="252" y="93"/>
                </a:lnTo>
                <a:lnTo>
                  <a:pt x="230" y="103"/>
                </a:lnTo>
                <a:lnTo>
                  <a:pt x="207" y="115"/>
                </a:lnTo>
                <a:lnTo>
                  <a:pt x="184" y="126"/>
                </a:lnTo>
                <a:lnTo>
                  <a:pt x="161" y="139"/>
                </a:lnTo>
                <a:lnTo>
                  <a:pt x="150" y="145"/>
                </a:lnTo>
                <a:lnTo>
                  <a:pt x="137" y="152"/>
                </a:lnTo>
                <a:lnTo>
                  <a:pt x="126" y="160"/>
                </a:lnTo>
                <a:lnTo>
                  <a:pt x="115" y="167"/>
                </a:lnTo>
                <a:lnTo>
                  <a:pt x="106" y="172"/>
                </a:lnTo>
                <a:lnTo>
                  <a:pt x="95" y="177"/>
                </a:lnTo>
                <a:lnTo>
                  <a:pt x="91" y="181"/>
                </a:lnTo>
                <a:lnTo>
                  <a:pt x="87" y="185"/>
                </a:lnTo>
                <a:lnTo>
                  <a:pt x="85" y="190"/>
                </a:lnTo>
                <a:lnTo>
                  <a:pt x="84" y="194"/>
                </a:lnTo>
                <a:lnTo>
                  <a:pt x="86" y="199"/>
                </a:lnTo>
                <a:lnTo>
                  <a:pt x="91" y="202"/>
                </a:lnTo>
                <a:lnTo>
                  <a:pt x="93" y="202"/>
                </a:lnTo>
                <a:lnTo>
                  <a:pt x="94" y="202"/>
                </a:lnTo>
                <a:lnTo>
                  <a:pt x="96" y="201"/>
                </a:lnTo>
                <a:lnTo>
                  <a:pt x="99" y="199"/>
                </a:lnTo>
                <a:lnTo>
                  <a:pt x="104" y="197"/>
                </a:lnTo>
                <a:lnTo>
                  <a:pt x="109" y="194"/>
                </a:lnTo>
                <a:lnTo>
                  <a:pt x="115" y="193"/>
                </a:lnTo>
                <a:lnTo>
                  <a:pt x="122" y="193"/>
                </a:lnTo>
                <a:lnTo>
                  <a:pt x="133" y="195"/>
                </a:lnTo>
                <a:lnTo>
                  <a:pt x="143" y="198"/>
                </a:lnTo>
                <a:lnTo>
                  <a:pt x="149" y="199"/>
                </a:lnTo>
                <a:lnTo>
                  <a:pt x="155" y="199"/>
                </a:lnTo>
                <a:lnTo>
                  <a:pt x="160" y="199"/>
                </a:lnTo>
                <a:lnTo>
                  <a:pt x="166" y="199"/>
                </a:lnTo>
                <a:lnTo>
                  <a:pt x="162" y="203"/>
                </a:lnTo>
                <a:lnTo>
                  <a:pt x="158" y="207"/>
                </a:lnTo>
                <a:lnTo>
                  <a:pt x="153" y="210"/>
                </a:lnTo>
                <a:lnTo>
                  <a:pt x="148" y="214"/>
                </a:lnTo>
                <a:lnTo>
                  <a:pt x="136" y="222"/>
                </a:lnTo>
                <a:lnTo>
                  <a:pt x="125" y="229"/>
                </a:lnTo>
                <a:lnTo>
                  <a:pt x="114" y="237"/>
                </a:lnTo>
                <a:lnTo>
                  <a:pt x="103" y="245"/>
                </a:lnTo>
                <a:lnTo>
                  <a:pt x="92" y="253"/>
                </a:lnTo>
                <a:lnTo>
                  <a:pt x="82" y="261"/>
                </a:lnTo>
                <a:lnTo>
                  <a:pt x="62" y="277"/>
                </a:lnTo>
                <a:lnTo>
                  <a:pt x="43" y="293"/>
                </a:lnTo>
                <a:lnTo>
                  <a:pt x="35" y="302"/>
                </a:lnTo>
                <a:lnTo>
                  <a:pt x="26" y="311"/>
                </a:lnTo>
                <a:lnTo>
                  <a:pt x="19" y="322"/>
                </a:lnTo>
                <a:lnTo>
                  <a:pt x="12" y="332"/>
                </a:lnTo>
                <a:lnTo>
                  <a:pt x="8" y="342"/>
                </a:lnTo>
                <a:lnTo>
                  <a:pt x="3" y="352"/>
                </a:lnTo>
                <a:lnTo>
                  <a:pt x="1" y="363"/>
                </a:lnTo>
                <a:lnTo>
                  <a:pt x="0" y="374"/>
                </a:lnTo>
                <a:lnTo>
                  <a:pt x="0" y="380"/>
                </a:lnTo>
                <a:lnTo>
                  <a:pt x="1" y="384"/>
                </a:lnTo>
                <a:lnTo>
                  <a:pt x="3" y="389"/>
                </a:lnTo>
                <a:lnTo>
                  <a:pt x="7" y="392"/>
                </a:lnTo>
                <a:lnTo>
                  <a:pt x="9" y="393"/>
                </a:lnTo>
                <a:lnTo>
                  <a:pt x="12" y="394"/>
                </a:lnTo>
                <a:lnTo>
                  <a:pt x="15" y="395"/>
                </a:lnTo>
                <a:lnTo>
                  <a:pt x="18" y="395"/>
                </a:lnTo>
                <a:lnTo>
                  <a:pt x="24" y="393"/>
                </a:lnTo>
                <a:lnTo>
                  <a:pt x="29" y="391"/>
                </a:lnTo>
                <a:lnTo>
                  <a:pt x="41" y="384"/>
                </a:lnTo>
                <a:lnTo>
                  <a:pt x="52" y="378"/>
                </a:lnTo>
                <a:lnTo>
                  <a:pt x="58" y="376"/>
                </a:lnTo>
                <a:lnTo>
                  <a:pt x="62" y="374"/>
                </a:lnTo>
                <a:lnTo>
                  <a:pt x="68" y="373"/>
                </a:lnTo>
                <a:lnTo>
                  <a:pt x="74" y="373"/>
                </a:lnTo>
                <a:lnTo>
                  <a:pt x="77" y="376"/>
                </a:lnTo>
                <a:lnTo>
                  <a:pt x="79" y="380"/>
                </a:lnTo>
                <a:lnTo>
                  <a:pt x="81" y="384"/>
                </a:lnTo>
                <a:lnTo>
                  <a:pt x="83" y="389"/>
                </a:lnTo>
                <a:lnTo>
                  <a:pt x="85" y="391"/>
                </a:lnTo>
                <a:lnTo>
                  <a:pt x="87" y="393"/>
                </a:lnTo>
                <a:lnTo>
                  <a:pt x="90" y="395"/>
                </a:lnTo>
                <a:lnTo>
                  <a:pt x="93" y="395"/>
                </a:lnTo>
                <a:lnTo>
                  <a:pt x="100" y="395"/>
                </a:lnTo>
                <a:lnTo>
                  <a:pt x="106" y="394"/>
                </a:lnTo>
                <a:lnTo>
                  <a:pt x="111" y="393"/>
                </a:lnTo>
                <a:lnTo>
                  <a:pt x="116" y="391"/>
                </a:lnTo>
                <a:lnTo>
                  <a:pt x="131" y="384"/>
                </a:lnTo>
                <a:lnTo>
                  <a:pt x="144" y="378"/>
                </a:lnTo>
                <a:lnTo>
                  <a:pt x="157" y="372"/>
                </a:lnTo>
                <a:lnTo>
                  <a:pt x="169" y="365"/>
                </a:lnTo>
                <a:lnTo>
                  <a:pt x="182" y="359"/>
                </a:lnTo>
                <a:lnTo>
                  <a:pt x="195" y="356"/>
                </a:lnTo>
                <a:lnTo>
                  <a:pt x="176" y="374"/>
                </a:lnTo>
                <a:lnTo>
                  <a:pt x="158" y="392"/>
                </a:lnTo>
                <a:lnTo>
                  <a:pt x="139" y="411"/>
                </a:lnTo>
                <a:lnTo>
                  <a:pt x="122" y="431"/>
                </a:lnTo>
                <a:lnTo>
                  <a:pt x="112" y="440"/>
                </a:lnTo>
                <a:lnTo>
                  <a:pt x="104" y="449"/>
                </a:lnTo>
                <a:lnTo>
                  <a:pt x="95" y="458"/>
                </a:lnTo>
                <a:lnTo>
                  <a:pt x="86" y="467"/>
                </a:lnTo>
                <a:lnTo>
                  <a:pt x="79" y="476"/>
                </a:lnTo>
                <a:lnTo>
                  <a:pt x="74" y="486"/>
                </a:lnTo>
                <a:lnTo>
                  <a:pt x="69" y="497"/>
                </a:lnTo>
                <a:lnTo>
                  <a:pt x="63" y="506"/>
                </a:lnTo>
                <a:lnTo>
                  <a:pt x="57" y="516"/>
                </a:lnTo>
                <a:lnTo>
                  <a:pt x="51" y="526"/>
                </a:lnTo>
                <a:lnTo>
                  <a:pt x="44" y="536"/>
                </a:lnTo>
                <a:lnTo>
                  <a:pt x="41" y="548"/>
                </a:lnTo>
                <a:lnTo>
                  <a:pt x="38" y="554"/>
                </a:lnTo>
                <a:lnTo>
                  <a:pt x="37" y="559"/>
                </a:lnTo>
                <a:lnTo>
                  <a:pt x="37" y="565"/>
                </a:lnTo>
                <a:lnTo>
                  <a:pt x="37" y="569"/>
                </a:lnTo>
                <a:lnTo>
                  <a:pt x="38" y="575"/>
                </a:lnTo>
                <a:lnTo>
                  <a:pt x="41" y="581"/>
                </a:lnTo>
                <a:lnTo>
                  <a:pt x="44" y="587"/>
                </a:lnTo>
                <a:lnTo>
                  <a:pt x="48" y="591"/>
                </a:lnTo>
                <a:lnTo>
                  <a:pt x="52" y="596"/>
                </a:lnTo>
                <a:lnTo>
                  <a:pt x="57" y="598"/>
                </a:lnTo>
                <a:lnTo>
                  <a:pt x="61" y="600"/>
                </a:lnTo>
                <a:lnTo>
                  <a:pt x="65" y="600"/>
                </a:lnTo>
                <a:lnTo>
                  <a:pt x="69" y="600"/>
                </a:lnTo>
                <a:lnTo>
                  <a:pt x="74" y="600"/>
                </a:lnTo>
                <a:lnTo>
                  <a:pt x="78" y="598"/>
                </a:lnTo>
                <a:lnTo>
                  <a:pt x="83" y="597"/>
                </a:lnTo>
                <a:lnTo>
                  <a:pt x="101" y="585"/>
                </a:lnTo>
                <a:lnTo>
                  <a:pt x="116" y="573"/>
                </a:lnTo>
                <a:lnTo>
                  <a:pt x="127" y="564"/>
                </a:lnTo>
                <a:lnTo>
                  <a:pt x="139" y="555"/>
                </a:lnTo>
                <a:lnTo>
                  <a:pt x="151" y="546"/>
                </a:lnTo>
                <a:lnTo>
                  <a:pt x="162" y="536"/>
                </a:lnTo>
                <a:lnTo>
                  <a:pt x="172" y="530"/>
                </a:lnTo>
                <a:lnTo>
                  <a:pt x="181" y="522"/>
                </a:lnTo>
                <a:lnTo>
                  <a:pt x="186" y="519"/>
                </a:lnTo>
                <a:lnTo>
                  <a:pt x="192" y="517"/>
                </a:lnTo>
                <a:lnTo>
                  <a:pt x="197" y="515"/>
                </a:lnTo>
                <a:lnTo>
                  <a:pt x="202" y="515"/>
                </a:lnTo>
                <a:lnTo>
                  <a:pt x="200" y="525"/>
                </a:lnTo>
                <a:lnTo>
                  <a:pt x="198" y="534"/>
                </a:lnTo>
                <a:lnTo>
                  <a:pt x="195" y="543"/>
                </a:lnTo>
                <a:lnTo>
                  <a:pt x="193" y="551"/>
                </a:lnTo>
                <a:lnTo>
                  <a:pt x="193" y="558"/>
                </a:lnTo>
                <a:lnTo>
                  <a:pt x="195" y="565"/>
                </a:lnTo>
                <a:lnTo>
                  <a:pt x="199" y="571"/>
                </a:lnTo>
                <a:lnTo>
                  <a:pt x="202" y="577"/>
                </a:lnTo>
                <a:lnTo>
                  <a:pt x="205" y="583"/>
                </a:lnTo>
                <a:lnTo>
                  <a:pt x="208" y="588"/>
                </a:lnTo>
                <a:lnTo>
                  <a:pt x="213" y="590"/>
                </a:lnTo>
                <a:lnTo>
                  <a:pt x="216" y="590"/>
                </a:lnTo>
                <a:lnTo>
                  <a:pt x="221" y="590"/>
                </a:lnTo>
                <a:lnTo>
                  <a:pt x="224" y="589"/>
                </a:lnTo>
                <a:lnTo>
                  <a:pt x="241" y="582"/>
                </a:lnTo>
                <a:lnTo>
                  <a:pt x="258" y="575"/>
                </a:lnTo>
                <a:lnTo>
                  <a:pt x="273" y="566"/>
                </a:lnTo>
                <a:lnTo>
                  <a:pt x="288" y="557"/>
                </a:lnTo>
                <a:lnTo>
                  <a:pt x="300" y="546"/>
                </a:lnTo>
                <a:lnTo>
                  <a:pt x="315" y="535"/>
                </a:lnTo>
                <a:lnTo>
                  <a:pt x="322" y="533"/>
                </a:lnTo>
                <a:lnTo>
                  <a:pt x="330" y="533"/>
                </a:lnTo>
                <a:lnTo>
                  <a:pt x="339" y="533"/>
                </a:lnTo>
                <a:lnTo>
                  <a:pt x="347" y="534"/>
                </a:lnTo>
                <a:lnTo>
                  <a:pt x="356" y="533"/>
                </a:lnTo>
                <a:lnTo>
                  <a:pt x="365" y="531"/>
                </a:lnTo>
                <a:lnTo>
                  <a:pt x="373" y="529"/>
                </a:lnTo>
                <a:lnTo>
                  <a:pt x="381" y="523"/>
                </a:lnTo>
                <a:lnTo>
                  <a:pt x="381" y="536"/>
                </a:lnTo>
                <a:lnTo>
                  <a:pt x="382" y="548"/>
                </a:lnTo>
                <a:lnTo>
                  <a:pt x="383" y="554"/>
                </a:lnTo>
                <a:lnTo>
                  <a:pt x="386" y="559"/>
                </a:lnTo>
                <a:lnTo>
                  <a:pt x="390" y="564"/>
                </a:lnTo>
                <a:lnTo>
                  <a:pt x="395" y="568"/>
                </a:lnTo>
                <a:lnTo>
                  <a:pt x="399" y="572"/>
                </a:lnTo>
                <a:lnTo>
                  <a:pt x="404" y="573"/>
                </a:lnTo>
                <a:lnTo>
                  <a:pt x="409" y="574"/>
                </a:lnTo>
                <a:lnTo>
                  <a:pt x="414" y="573"/>
                </a:lnTo>
                <a:lnTo>
                  <a:pt x="424" y="566"/>
                </a:lnTo>
                <a:lnTo>
                  <a:pt x="433" y="560"/>
                </a:lnTo>
                <a:lnTo>
                  <a:pt x="440" y="559"/>
                </a:lnTo>
                <a:lnTo>
                  <a:pt x="447" y="557"/>
                </a:lnTo>
                <a:lnTo>
                  <a:pt x="453" y="555"/>
                </a:lnTo>
                <a:lnTo>
                  <a:pt x="458" y="551"/>
                </a:lnTo>
                <a:lnTo>
                  <a:pt x="468" y="541"/>
                </a:lnTo>
                <a:lnTo>
                  <a:pt x="477" y="532"/>
                </a:lnTo>
                <a:lnTo>
                  <a:pt x="487" y="527"/>
                </a:lnTo>
                <a:lnTo>
                  <a:pt x="496" y="521"/>
                </a:lnTo>
                <a:lnTo>
                  <a:pt x="498" y="518"/>
                </a:lnTo>
                <a:lnTo>
                  <a:pt x="499" y="515"/>
                </a:lnTo>
                <a:lnTo>
                  <a:pt x="497" y="510"/>
                </a:lnTo>
                <a:lnTo>
                  <a:pt x="496" y="506"/>
                </a:lnTo>
                <a:lnTo>
                  <a:pt x="501" y="502"/>
                </a:lnTo>
                <a:lnTo>
                  <a:pt x="507" y="499"/>
                </a:lnTo>
                <a:lnTo>
                  <a:pt x="518" y="491"/>
                </a:lnTo>
                <a:lnTo>
                  <a:pt x="527" y="483"/>
                </a:lnTo>
                <a:lnTo>
                  <a:pt x="530" y="482"/>
                </a:lnTo>
                <a:lnTo>
                  <a:pt x="536" y="481"/>
                </a:lnTo>
                <a:lnTo>
                  <a:pt x="537" y="482"/>
                </a:lnTo>
                <a:lnTo>
                  <a:pt x="539" y="482"/>
                </a:lnTo>
                <a:lnTo>
                  <a:pt x="540" y="484"/>
                </a:lnTo>
                <a:lnTo>
                  <a:pt x="540" y="486"/>
                </a:lnTo>
                <a:lnTo>
                  <a:pt x="538" y="489"/>
                </a:lnTo>
                <a:lnTo>
                  <a:pt x="536" y="492"/>
                </a:lnTo>
                <a:lnTo>
                  <a:pt x="535" y="493"/>
                </a:lnTo>
                <a:lnTo>
                  <a:pt x="535" y="494"/>
                </a:lnTo>
                <a:lnTo>
                  <a:pt x="536" y="496"/>
                </a:lnTo>
                <a:lnTo>
                  <a:pt x="538" y="496"/>
                </a:lnTo>
                <a:lnTo>
                  <a:pt x="541" y="494"/>
                </a:lnTo>
                <a:lnTo>
                  <a:pt x="544" y="492"/>
                </a:lnTo>
                <a:lnTo>
                  <a:pt x="548" y="490"/>
                </a:lnTo>
                <a:lnTo>
                  <a:pt x="552" y="489"/>
                </a:lnTo>
                <a:lnTo>
                  <a:pt x="557" y="486"/>
                </a:lnTo>
                <a:lnTo>
                  <a:pt x="564" y="486"/>
                </a:lnTo>
                <a:lnTo>
                  <a:pt x="567" y="488"/>
                </a:lnTo>
                <a:lnTo>
                  <a:pt x="569" y="489"/>
                </a:lnTo>
                <a:lnTo>
                  <a:pt x="571" y="490"/>
                </a:lnTo>
                <a:lnTo>
                  <a:pt x="571" y="493"/>
                </a:lnTo>
                <a:lnTo>
                  <a:pt x="567" y="502"/>
                </a:lnTo>
                <a:lnTo>
                  <a:pt x="562" y="511"/>
                </a:lnTo>
                <a:lnTo>
                  <a:pt x="562" y="514"/>
                </a:lnTo>
                <a:lnTo>
                  <a:pt x="564" y="515"/>
                </a:lnTo>
                <a:lnTo>
                  <a:pt x="565" y="516"/>
                </a:lnTo>
                <a:lnTo>
                  <a:pt x="569" y="517"/>
                </a:lnTo>
                <a:lnTo>
                  <a:pt x="574" y="517"/>
                </a:lnTo>
                <a:lnTo>
                  <a:pt x="579" y="517"/>
                </a:lnTo>
                <a:lnTo>
                  <a:pt x="586" y="517"/>
                </a:lnTo>
                <a:lnTo>
                  <a:pt x="594" y="517"/>
                </a:lnTo>
                <a:lnTo>
                  <a:pt x="602" y="516"/>
                </a:lnTo>
                <a:lnTo>
                  <a:pt x="609" y="514"/>
                </a:lnTo>
                <a:lnTo>
                  <a:pt x="615" y="510"/>
                </a:lnTo>
                <a:lnTo>
                  <a:pt x="622" y="507"/>
                </a:lnTo>
                <a:lnTo>
                  <a:pt x="629" y="502"/>
                </a:lnTo>
                <a:lnTo>
                  <a:pt x="636" y="499"/>
                </a:lnTo>
                <a:lnTo>
                  <a:pt x="640" y="502"/>
                </a:lnTo>
                <a:lnTo>
                  <a:pt x="646" y="506"/>
                </a:lnTo>
                <a:lnTo>
                  <a:pt x="651" y="506"/>
                </a:lnTo>
                <a:lnTo>
                  <a:pt x="655" y="504"/>
                </a:lnTo>
                <a:lnTo>
                  <a:pt x="662" y="500"/>
                </a:lnTo>
                <a:lnTo>
                  <a:pt x="669" y="497"/>
                </a:lnTo>
                <a:lnTo>
                  <a:pt x="672" y="496"/>
                </a:lnTo>
                <a:lnTo>
                  <a:pt x="677" y="496"/>
                </a:lnTo>
                <a:lnTo>
                  <a:pt x="680" y="497"/>
                </a:lnTo>
                <a:lnTo>
                  <a:pt x="685" y="498"/>
                </a:lnTo>
                <a:lnTo>
                  <a:pt x="680" y="501"/>
                </a:lnTo>
                <a:lnTo>
                  <a:pt x="677" y="506"/>
                </a:lnTo>
                <a:lnTo>
                  <a:pt x="675" y="507"/>
                </a:lnTo>
                <a:lnTo>
                  <a:pt x="672" y="508"/>
                </a:lnTo>
                <a:lnTo>
                  <a:pt x="669" y="508"/>
                </a:lnTo>
                <a:lnTo>
                  <a:pt x="666" y="508"/>
                </a:lnTo>
                <a:lnTo>
                  <a:pt x="662" y="508"/>
                </a:lnTo>
                <a:lnTo>
                  <a:pt x="659" y="510"/>
                </a:lnTo>
                <a:lnTo>
                  <a:pt x="658" y="511"/>
                </a:lnTo>
                <a:lnTo>
                  <a:pt x="656" y="514"/>
                </a:lnTo>
                <a:lnTo>
                  <a:pt x="658" y="516"/>
                </a:lnTo>
                <a:lnTo>
                  <a:pt x="659" y="517"/>
                </a:lnTo>
                <a:lnTo>
                  <a:pt x="661" y="517"/>
                </a:lnTo>
                <a:lnTo>
                  <a:pt x="663" y="517"/>
                </a:lnTo>
                <a:lnTo>
                  <a:pt x="667" y="518"/>
                </a:lnTo>
                <a:lnTo>
                  <a:pt x="670" y="518"/>
                </a:lnTo>
                <a:lnTo>
                  <a:pt x="678" y="517"/>
                </a:lnTo>
                <a:lnTo>
                  <a:pt x="685" y="515"/>
                </a:lnTo>
                <a:lnTo>
                  <a:pt x="689" y="514"/>
                </a:lnTo>
                <a:lnTo>
                  <a:pt x="694" y="513"/>
                </a:lnTo>
                <a:lnTo>
                  <a:pt x="699" y="513"/>
                </a:lnTo>
                <a:lnTo>
                  <a:pt x="702" y="515"/>
                </a:lnTo>
                <a:lnTo>
                  <a:pt x="704" y="525"/>
                </a:lnTo>
                <a:lnTo>
                  <a:pt x="704" y="535"/>
                </a:lnTo>
                <a:lnTo>
                  <a:pt x="707" y="538"/>
                </a:lnTo>
                <a:lnTo>
                  <a:pt x="709" y="538"/>
                </a:lnTo>
                <a:lnTo>
                  <a:pt x="711" y="539"/>
                </a:lnTo>
                <a:lnTo>
                  <a:pt x="713" y="539"/>
                </a:lnTo>
                <a:lnTo>
                  <a:pt x="719" y="536"/>
                </a:lnTo>
                <a:lnTo>
                  <a:pt x="724" y="534"/>
                </a:lnTo>
                <a:lnTo>
                  <a:pt x="729" y="532"/>
                </a:lnTo>
                <a:lnTo>
                  <a:pt x="736" y="529"/>
                </a:lnTo>
                <a:lnTo>
                  <a:pt x="740" y="526"/>
                </a:lnTo>
                <a:lnTo>
                  <a:pt x="743" y="525"/>
                </a:lnTo>
                <a:lnTo>
                  <a:pt x="745" y="525"/>
                </a:lnTo>
                <a:lnTo>
                  <a:pt x="749" y="524"/>
                </a:lnTo>
                <a:lnTo>
                  <a:pt x="750" y="523"/>
                </a:lnTo>
                <a:lnTo>
                  <a:pt x="751" y="521"/>
                </a:lnTo>
                <a:lnTo>
                  <a:pt x="753" y="519"/>
                </a:lnTo>
                <a:lnTo>
                  <a:pt x="754" y="518"/>
                </a:lnTo>
                <a:lnTo>
                  <a:pt x="757" y="516"/>
                </a:lnTo>
                <a:lnTo>
                  <a:pt x="759" y="514"/>
                </a:lnTo>
                <a:lnTo>
                  <a:pt x="760" y="511"/>
                </a:lnTo>
                <a:lnTo>
                  <a:pt x="760" y="509"/>
                </a:lnTo>
                <a:lnTo>
                  <a:pt x="765" y="509"/>
                </a:lnTo>
                <a:lnTo>
                  <a:pt x="768" y="509"/>
                </a:lnTo>
                <a:lnTo>
                  <a:pt x="773" y="508"/>
                </a:lnTo>
                <a:lnTo>
                  <a:pt x="776" y="507"/>
                </a:lnTo>
                <a:lnTo>
                  <a:pt x="782" y="502"/>
                </a:lnTo>
                <a:lnTo>
                  <a:pt x="787" y="499"/>
                </a:lnTo>
                <a:lnTo>
                  <a:pt x="800" y="497"/>
                </a:lnTo>
                <a:lnTo>
                  <a:pt x="812" y="493"/>
                </a:lnTo>
                <a:lnTo>
                  <a:pt x="818" y="490"/>
                </a:lnTo>
                <a:lnTo>
                  <a:pt x="823" y="486"/>
                </a:lnTo>
                <a:lnTo>
                  <a:pt x="827" y="482"/>
                </a:lnTo>
                <a:lnTo>
                  <a:pt x="829" y="476"/>
                </a:lnTo>
                <a:lnTo>
                  <a:pt x="833" y="471"/>
                </a:lnTo>
                <a:lnTo>
                  <a:pt x="833" y="466"/>
                </a:lnTo>
                <a:lnTo>
                  <a:pt x="833" y="464"/>
                </a:lnTo>
                <a:lnTo>
                  <a:pt x="831" y="463"/>
                </a:lnTo>
                <a:lnTo>
                  <a:pt x="829" y="463"/>
                </a:lnTo>
                <a:lnTo>
                  <a:pt x="827" y="463"/>
                </a:lnTo>
                <a:lnTo>
                  <a:pt x="826" y="465"/>
                </a:lnTo>
                <a:lnTo>
                  <a:pt x="826" y="468"/>
                </a:lnTo>
                <a:lnTo>
                  <a:pt x="825" y="469"/>
                </a:lnTo>
                <a:lnTo>
                  <a:pt x="821" y="471"/>
                </a:lnTo>
                <a:lnTo>
                  <a:pt x="819" y="469"/>
                </a:lnTo>
                <a:lnTo>
                  <a:pt x="817" y="468"/>
                </a:lnTo>
                <a:lnTo>
                  <a:pt x="816" y="466"/>
                </a:lnTo>
                <a:lnTo>
                  <a:pt x="817" y="463"/>
                </a:lnTo>
                <a:lnTo>
                  <a:pt x="819" y="461"/>
                </a:lnTo>
                <a:lnTo>
                  <a:pt x="821" y="460"/>
                </a:lnTo>
                <a:lnTo>
                  <a:pt x="825" y="459"/>
                </a:lnTo>
                <a:lnTo>
                  <a:pt x="828" y="456"/>
                </a:lnTo>
                <a:lnTo>
                  <a:pt x="836" y="451"/>
                </a:lnTo>
                <a:lnTo>
                  <a:pt x="844" y="447"/>
                </a:lnTo>
                <a:lnTo>
                  <a:pt x="861" y="439"/>
                </a:lnTo>
                <a:lnTo>
                  <a:pt x="878" y="431"/>
                </a:lnTo>
                <a:lnTo>
                  <a:pt x="884" y="428"/>
                </a:lnTo>
                <a:lnTo>
                  <a:pt x="892" y="425"/>
                </a:lnTo>
                <a:lnTo>
                  <a:pt x="895" y="423"/>
                </a:lnTo>
                <a:lnTo>
                  <a:pt x="898" y="421"/>
                </a:lnTo>
                <a:lnTo>
                  <a:pt x="899" y="418"/>
                </a:lnTo>
                <a:lnTo>
                  <a:pt x="897" y="416"/>
                </a:lnTo>
                <a:lnTo>
                  <a:pt x="887" y="415"/>
                </a:lnTo>
                <a:lnTo>
                  <a:pt x="877" y="415"/>
                </a:lnTo>
                <a:lnTo>
                  <a:pt x="867" y="415"/>
                </a:lnTo>
                <a:lnTo>
                  <a:pt x="857" y="416"/>
                </a:lnTo>
                <a:lnTo>
                  <a:pt x="845" y="416"/>
                </a:lnTo>
                <a:lnTo>
                  <a:pt x="835" y="417"/>
                </a:lnTo>
                <a:lnTo>
                  <a:pt x="825" y="418"/>
                </a:lnTo>
                <a:lnTo>
                  <a:pt x="815" y="421"/>
                </a:lnTo>
                <a:lnTo>
                  <a:pt x="804" y="423"/>
                </a:lnTo>
                <a:lnTo>
                  <a:pt x="794" y="426"/>
                </a:lnTo>
                <a:lnTo>
                  <a:pt x="785" y="428"/>
                </a:lnTo>
                <a:lnTo>
                  <a:pt x="775" y="432"/>
                </a:lnTo>
                <a:lnTo>
                  <a:pt x="765" y="435"/>
                </a:lnTo>
                <a:lnTo>
                  <a:pt x="753" y="438"/>
                </a:lnTo>
                <a:lnTo>
                  <a:pt x="743" y="439"/>
                </a:lnTo>
                <a:lnTo>
                  <a:pt x="732" y="440"/>
                </a:lnTo>
                <a:lnTo>
                  <a:pt x="737" y="433"/>
                </a:lnTo>
                <a:lnTo>
                  <a:pt x="743" y="427"/>
                </a:lnTo>
                <a:lnTo>
                  <a:pt x="750" y="424"/>
                </a:lnTo>
                <a:lnTo>
                  <a:pt x="758" y="421"/>
                </a:lnTo>
                <a:lnTo>
                  <a:pt x="767" y="416"/>
                </a:lnTo>
                <a:lnTo>
                  <a:pt x="776" y="413"/>
                </a:lnTo>
                <a:lnTo>
                  <a:pt x="786" y="409"/>
                </a:lnTo>
                <a:lnTo>
                  <a:pt x="795" y="405"/>
                </a:lnTo>
                <a:lnTo>
                  <a:pt x="812" y="398"/>
                </a:lnTo>
                <a:lnTo>
                  <a:pt x="829" y="392"/>
                </a:lnTo>
                <a:lnTo>
                  <a:pt x="847" y="385"/>
                </a:lnTo>
                <a:lnTo>
                  <a:pt x="864" y="378"/>
                </a:lnTo>
                <a:lnTo>
                  <a:pt x="872" y="375"/>
                </a:lnTo>
                <a:lnTo>
                  <a:pt x="878" y="372"/>
                </a:lnTo>
                <a:lnTo>
                  <a:pt x="886" y="367"/>
                </a:lnTo>
                <a:lnTo>
                  <a:pt x="893" y="363"/>
                </a:lnTo>
                <a:lnTo>
                  <a:pt x="908" y="351"/>
                </a:lnTo>
                <a:lnTo>
                  <a:pt x="924" y="342"/>
                </a:lnTo>
                <a:lnTo>
                  <a:pt x="941" y="335"/>
                </a:lnTo>
                <a:lnTo>
                  <a:pt x="958" y="330"/>
                </a:lnTo>
                <a:lnTo>
                  <a:pt x="960" y="330"/>
                </a:lnTo>
                <a:lnTo>
                  <a:pt x="964" y="330"/>
                </a:lnTo>
                <a:lnTo>
                  <a:pt x="966" y="328"/>
                </a:lnTo>
                <a:lnTo>
                  <a:pt x="967" y="326"/>
                </a:lnTo>
                <a:lnTo>
                  <a:pt x="967" y="323"/>
                </a:lnTo>
                <a:lnTo>
                  <a:pt x="966" y="320"/>
                </a:lnTo>
                <a:lnTo>
                  <a:pt x="964" y="318"/>
                </a:lnTo>
                <a:lnTo>
                  <a:pt x="961" y="317"/>
                </a:lnTo>
                <a:lnTo>
                  <a:pt x="950" y="317"/>
                </a:lnTo>
                <a:lnTo>
                  <a:pt x="940" y="317"/>
                </a:lnTo>
                <a:lnTo>
                  <a:pt x="931" y="317"/>
                </a:lnTo>
                <a:lnTo>
                  <a:pt x="922" y="317"/>
                </a:lnTo>
                <a:lnTo>
                  <a:pt x="910" y="317"/>
                </a:lnTo>
                <a:lnTo>
                  <a:pt x="900" y="318"/>
                </a:lnTo>
                <a:lnTo>
                  <a:pt x="889" y="319"/>
                </a:lnTo>
                <a:lnTo>
                  <a:pt x="877" y="322"/>
                </a:lnTo>
                <a:lnTo>
                  <a:pt x="883" y="316"/>
                </a:lnTo>
                <a:lnTo>
                  <a:pt x="889" y="311"/>
                </a:lnTo>
                <a:lnTo>
                  <a:pt x="894" y="310"/>
                </a:lnTo>
                <a:lnTo>
                  <a:pt x="900" y="309"/>
                </a:lnTo>
                <a:lnTo>
                  <a:pt x="906" y="308"/>
                </a:lnTo>
                <a:lnTo>
                  <a:pt x="911" y="306"/>
                </a:lnTo>
                <a:lnTo>
                  <a:pt x="920" y="303"/>
                </a:lnTo>
                <a:lnTo>
                  <a:pt x="930" y="301"/>
                </a:lnTo>
                <a:lnTo>
                  <a:pt x="940" y="299"/>
                </a:lnTo>
                <a:lnTo>
                  <a:pt x="949" y="295"/>
                </a:lnTo>
                <a:lnTo>
                  <a:pt x="951" y="294"/>
                </a:lnTo>
                <a:lnTo>
                  <a:pt x="955" y="293"/>
                </a:lnTo>
                <a:lnTo>
                  <a:pt x="958" y="292"/>
                </a:lnTo>
                <a:lnTo>
                  <a:pt x="959" y="290"/>
                </a:lnTo>
                <a:lnTo>
                  <a:pt x="959" y="286"/>
                </a:lnTo>
                <a:lnTo>
                  <a:pt x="957" y="284"/>
                </a:lnTo>
                <a:lnTo>
                  <a:pt x="955" y="282"/>
                </a:lnTo>
                <a:lnTo>
                  <a:pt x="952" y="281"/>
                </a:lnTo>
                <a:lnTo>
                  <a:pt x="949" y="280"/>
                </a:lnTo>
                <a:lnTo>
                  <a:pt x="944" y="280"/>
                </a:lnTo>
                <a:lnTo>
                  <a:pt x="940" y="280"/>
                </a:lnTo>
                <a:lnTo>
                  <a:pt x="936" y="281"/>
                </a:lnTo>
                <a:lnTo>
                  <a:pt x="933" y="281"/>
                </a:lnTo>
                <a:lnTo>
                  <a:pt x="930" y="281"/>
                </a:lnTo>
                <a:lnTo>
                  <a:pt x="927" y="280"/>
                </a:lnTo>
                <a:lnTo>
                  <a:pt x="926" y="278"/>
                </a:lnTo>
                <a:lnTo>
                  <a:pt x="926" y="277"/>
                </a:lnTo>
                <a:lnTo>
                  <a:pt x="926" y="275"/>
                </a:lnTo>
                <a:lnTo>
                  <a:pt x="932" y="272"/>
                </a:lnTo>
                <a:lnTo>
                  <a:pt x="939" y="270"/>
                </a:lnTo>
                <a:lnTo>
                  <a:pt x="948" y="267"/>
                </a:lnTo>
                <a:lnTo>
                  <a:pt x="956" y="261"/>
                </a:lnTo>
                <a:lnTo>
                  <a:pt x="968" y="253"/>
                </a:lnTo>
                <a:lnTo>
                  <a:pt x="982" y="248"/>
                </a:lnTo>
                <a:lnTo>
                  <a:pt x="985" y="245"/>
                </a:lnTo>
                <a:lnTo>
                  <a:pt x="986" y="243"/>
                </a:lnTo>
                <a:lnTo>
                  <a:pt x="986" y="240"/>
                </a:lnTo>
                <a:lnTo>
                  <a:pt x="985" y="239"/>
                </a:lnTo>
                <a:lnTo>
                  <a:pt x="984" y="236"/>
                </a:lnTo>
                <a:lnTo>
                  <a:pt x="981" y="234"/>
                </a:lnTo>
                <a:lnTo>
                  <a:pt x="979" y="234"/>
                </a:lnTo>
                <a:lnTo>
                  <a:pt x="975" y="234"/>
                </a:lnTo>
                <a:lnTo>
                  <a:pt x="967" y="235"/>
                </a:lnTo>
                <a:lnTo>
                  <a:pt x="959" y="235"/>
                </a:lnTo>
                <a:lnTo>
                  <a:pt x="956" y="234"/>
                </a:lnTo>
                <a:lnTo>
                  <a:pt x="953" y="233"/>
                </a:lnTo>
                <a:lnTo>
                  <a:pt x="951" y="229"/>
                </a:lnTo>
                <a:lnTo>
                  <a:pt x="949" y="226"/>
                </a:lnTo>
                <a:lnTo>
                  <a:pt x="958" y="226"/>
                </a:lnTo>
                <a:lnTo>
                  <a:pt x="966" y="225"/>
                </a:lnTo>
                <a:lnTo>
                  <a:pt x="974" y="223"/>
                </a:lnTo>
                <a:lnTo>
                  <a:pt x="981" y="218"/>
                </a:lnTo>
                <a:lnTo>
                  <a:pt x="986" y="212"/>
                </a:lnTo>
                <a:lnTo>
                  <a:pt x="990" y="204"/>
                </a:lnTo>
                <a:lnTo>
                  <a:pt x="993" y="201"/>
                </a:lnTo>
                <a:lnTo>
                  <a:pt x="996" y="197"/>
                </a:lnTo>
                <a:lnTo>
                  <a:pt x="998" y="192"/>
                </a:lnTo>
                <a:lnTo>
                  <a:pt x="999" y="186"/>
                </a:lnTo>
                <a:lnTo>
                  <a:pt x="1005" y="185"/>
                </a:lnTo>
                <a:lnTo>
                  <a:pt x="1012" y="185"/>
                </a:lnTo>
                <a:lnTo>
                  <a:pt x="1014" y="182"/>
                </a:lnTo>
                <a:lnTo>
                  <a:pt x="1016" y="178"/>
                </a:lnTo>
                <a:lnTo>
                  <a:pt x="1019" y="177"/>
                </a:lnTo>
                <a:lnTo>
                  <a:pt x="1023" y="176"/>
                </a:lnTo>
                <a:lnTo>
                  <a:pt x="1027" y="170"/>
                </a:lnTo>
                <a:lnTo>
                  <a:pt x="1032" y="165"/>
                </a:lnTo>
                <a:lnTo>
                  <a:pt x="1033" y="161"/>
                </a:lnTo>
                <a:lnTo>
                  <a:pt x="1034" y="157"/>
                </a:lnTo>
                <a:lnTo>
                  <a:pt x="1034" y="153"/>
                </a:lnTo>
                <a:lnTo>
                  <a:pt x="1034" y="149"/>
                </a:lnTo>
                <a:lnTo>
                  <a:pt x="1034" y="150"/>
                </a:lnTo>
                <a:lnTo>
                  <a:pt x="1034" y="149"/>
                </a:lnTo>
                <a:close/>
                <a:moveTo>
                  <a:pt x="825" y="438"/>
                </a:moveTo>
                <a:lnTo>
                  <a:pt x="820" y="442"/>
                </a:lnTo>
                <a:lnTo>
                  <a:pt x="812" y="447"/>
                </a:lnTo>
                <a:lnTo>
                  <a:pt x="803" y="451"/>
                </a:lnTo>
                <a:lnTo>
                  <a:pt x="794" y="455"/>
                </a:lnTo>
                <a:lnTo>
                  <a:pt x="784" y="457"/>
                </a:lnTo>
                <a:lnTo>
                  <a:pt x="775" y="459"/>
                </a:lnTo>
                <a:lnTo>
                  <a:pt x="766" y="460"/>
                </a:lnTo>
                <a:lnTo>
                  <a:pt x="759" y="460"/>
                </a:lnTo>
                <a:lnTo>
                  <a:pt x="775" y="452"/>
                </a:lnTo>
                <a:lnTo>
                  <a:pt x="792" y="447"/>
                </a:lnTo>
                <a:lnTo>
                  <a:pt x="808" y="441"/>
                </a:lnTo>
                <a:lnTo>
                  <a:pt x="825" y="438"/>
                </a:lnTo>
                <a:close/>
                <a:moveTo>
                  <a:pt x="753" y="398"/>
                </a:moveTo>
                <a:lnTo>
                  <a:pt x="750" y="398"/>
                </a:lnTo>
                <a:lnTo>
                  <a:pt x="747" y="398"/>
                </a:lnTo>
                <a:lnTo>
                  <a:pt x="745" y="397"/>
                </a:lnTo>
                <a:lnTo>
                  <a:pt x="744" y="395"/>
                </a:lnTo>
                <a:lnTo>
                  <a:pt x="743" y="394"/>
                </a:lnTo>
                <a:lnTo>
                  <a:pt x="743" y="392"/>
                </a:lnTo>
                <a:lnTo>
                  <a:pt x="744" y="390"/>
                </a:lnTo>
                <a:lnTo>
                  <a:pt x="746" y="388"/>
                </a:lnTo>
                <a:lnTo>
                  <a:pt x="754" y="384"/>
                </a:lnTo>
                <a:lnTo>
                  <a:pt x="761" y="381"/>
                </a:lnTo>
                <a:lnTo>
                  <a:pt x="769" y="378"/>
                </a:lnTo>
                <a:lnTo>
                  <a:pt x="777" y="376"/>
                </a:lnTo>
                <a:lnTo>
                  <a:pt x="790" y="373"/>
                </a:lnTo>
                <a:lnTo>
                  <a:pt x="801" y="369"/>
                </a:lnTo>
                <a:lnTo>
                  <a:pt x="808" y="368"/>
                </a:lnTo>
                <a:lnTo>
                  <a:pt x="813" y="368"/>
                </a:lnTo>
                <a:lnTo>
                  <a:pt x="820" y="368"/>
                </a:lnTo>
                <a:lnTo>
                  <a:pt x="826" y="370"/>
                </a:lnTo>
                <a:lnTo>
                  <a:pt x="808" y="377"/>
                </a:lnTo>
                <a:lnTo>
                  <a:pt x="790" y="384"/>
                </a:lnTo>
                <a:lnTo>
                  <a:pt x="771" y="391"/>
                </a:lnTo>
                <a:lnTo>
                  <a:pt x="753" y="398"/>
                </a:lnTo>
                <a:lnTo>
                  <a:pt x="754" y="397"/>
                </a:lnTo>
                <a:lnTo>
                  <a:pt x="760" y="395"/>
                </a:lnTo>
                <a:lnTo>
                  <a:pt x="762" y="394"/>
                </a:lnTo>
                <a:lnTo>
                  <a:pt x="753" y="398"/>
                </a:lnTo>
                <a:close/>
              </a:path>
            </a:pathLst>
          </a:custGeom>
          <a:pattFill prst="lgCheck">
            <a:fgClr>
              <a:srgbClr val="FFFFFF"/>
            </a:fgClr>
            <a:bgClr>
              <a:srgbClr val="FFFFFF">
                <a:lumMod val="75000"/>
              </a:srgbClr>
            </a:bgClr>
          </a:pattFill>
          <a:ln w="6350" cap="flat" cmpd="sng" algn="ctr">
            <a:noFill/>
            <a:prstDash val="solid"/>
            <a:miter lim="800000"/>
          </a:ln>
          <a:effectLst/>
          <a:ex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مربع نص 3"/>
          <p:cNvSpPr txBox="1">
            <a:spLocks noChangeArrowheads="1"/>
          </p:cNvSpPr>
          <p:nvPr/>
        </p:nvSpPr>
        <p:spPr bwMode="auto">
          <a:xfrm>
            <a:off x="2950369" y="5588000"/>
            <a:ext cx="583525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sz="4400" b="1"/>
              <a:t>ماذا يفعل الناس عندما يضعون خططهم؟ </a:t>
            </a:r>
          </a:p>
        </p:txBody>
      </p:sp>
      <p:pic>
        <p:nvPicPr>
          <p:cNvPr id="7" name="عنصر نائب للصورة 6">
            <a:extLst>
              <a:ext uri="{FF2B5EF4-FFF2-40B4-BE49-F238E27FC236}">
                <a16:creationId xmlns:a16="http://schemas.microsoft.com/office/drawing/2014/main" xmlns="" id="{A66AB6A7-E8D1-4FDD-A671-C12D75356B73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74" r="18674"/>
          <a:stretch>
            <a:fillRect/>
          </a:stretch>
        </p:blipFill>
        <p:spPr>
          <a:xfrm>
            <a:off x="0" y="17415"/>
            <a:ext cx="5234253" cy="557001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عرض على الشاشة (3:4)‏</PresentationFormat>
  <Paragraphs>11</Paragraphs>
  <Slides>10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mr</dc:creator>
  <cp:lastModifiedBy>mr</cp:lastModifiedBy>
  <cp:revision>1</cp:revision>
  <dcterms:created xsi:type="dcterms:W3CDTF">2019-01-30T15:15:06Z</dcterms:created>
  <dcterms:modified xsi:type="dcterms:W3CDTF">2019-01-30T15:15:51Z</dcterms:modified>
</cp:coreProperties>
</file>